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69069A-C90C-4D4B-B626-C68796B7D0E2}" v="165" dt="2024-10-21T18:15:24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/>
    <p:restoredTop sz="96327"/>
  </p:normalViewPr>
  <p:slideViewPr>
    <p:cSldViewPr snapToGrid="0">
      <p:cViewPr varScale="1">
        <p:scale>
          <a:sx n="157" d="100"/>
          <a:sy n="157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rj Jehanian" userId="5b025cb3ff9813ff" providerId="LiveId" clId="{7E69069A-C90C-4D4B-B626-C68796B7D0E2}"/>
    <pc:docChg chg="undo custSel modSld">
      <pc:chgData name="Bearj Jehanian" userId="5b025cb3ff9813ff" providerId="LiveId" clId="{7E69069A-C90C-4D4B-B626-C68796B7D0E2}" dt="2024-10-21T18:27:38.258" v="276" actId="1076"/>
      <pc:docMkLst>
        <pc:docMk/>
      </pc:docMkLst>
      <pc:sldChg chg="modSp mod">
        <pc:chgData name="Bearj Jehanian" userId="5b025cb3ff9813ff" providerId="LiveId" clId="{7E69069A-C90C-4D4B-B626-C68796B7D0E2}" dt="2024-10-21T18:06:33.487" v="1" actId="20577"/>
        <pc:sldMkLst>
          <pc:docMk/>
          <pc:sldMk cId="1267930673" sldId="261"/>
        </pc:sldMkLst>
        <pc:spChg chg="mod">
          <ac:chgData name="Bearj Jehanian" userId="5b025cb3ff9813ff" providerId="LiveId" clId="{7E69069A-C90C-4D4B-B626-C68796B7D0E2}" dt="2024-10-21T18:06:33.487" v="1" actId="20577"/>
          <ac:spMkLst>
            <pc:docMk/>
            <pc:sldMk cId="1267930673" sldId="261"/>
            <ac:spMk id="7" creationId="{0D620DA3-40D6-221C-8E4F-A6641E930DDB}"/>
          </ac:spMkLst>
        </pc:spChg>
      </pc:sldChg>
      <pc:sldChg chg="modSp mod">
        <pc:chgData name="Bearj Jehanian" userId="5b025cb3ff9813ff" providerId="LiveId" clId="{7E69069A-C90C-4D4B-B626-C68796B7D0E2}" dt="2024-10-21T18:16:05.591" v="222" actId="20577"/>
        <pc:sldMkLst>
          <pc:docMk/>
          <pc:sldMk cId="700584710" sldId="263"/>
        </pc:sldMkLst>
        <pc:spChg chg="mod">
          <ac:chgData name="Bearj Jehanian" userId="5b025cb3ff9813ff" providerId="LiveId" clId="{7E69069A-C90C-4D4B-B626-C68796B7D0E2}" dt="2024-10-21T18:10:24.880" v="172" actId="20577"/>
          <ac:spMkLst>
            <pc:docMk/>
            <pc:sldMk cId="700584710" sldId="263"/>
            <ac:spMk id="21" creationId="{4D412833-B115-E13C-3340-D779BE418761}"/>
          </ac:spMkLst>
        </pc:spChg>
        <pc:spChg chg="mod">
          <ac:chgData name="Bearj Jehanian" userId="5b025cb3ff9813ff" providerId="LiveId" clId="{7E69069A-C90C-4D4B-B626-C68796B7D0E2}" dt="2024-10-21T18:10:39.967" v="182" actId="20577"/>
          <ac:spMkLst>
            <pc:docMk/>
            <pc:sldMk cId="700584710" sldId="263"/>
            <ac:spMk id="23" creationId="{7B3AE80E-B60F-EA3D-C777-875385A87111}"/>
          </ac:spMkLst>
        </pc:spChg>
        <pc:spChg chg="mod">
          <ac:chgData name="Bearj Jehanian" userId="5b025cb3ff9813ff" providerId="LiveId" clId="{7E69069A-C90C-4D4B-B626-C68796B7D0E2}" dt="2024-10-21T18:11:13.523" v="195" actId="20577"/>
          <ac:spMkLst>
            <pc:docMk/>
            <pc:sldMk cId="700584710" sldId="263"/>
            <ac:spMk id="25" creationId="{656C36A6-7A81-F9CA-3AD7-095D88370741}"/>
          </ac:spMkLst>
        </pc:spChg>
        <pc:spChg chg="mod">
          <ac:chgData name="Bearj Jehanian" userId="5b025cb3ff9813ff" providerId="LiveId" clId="{7E69069A-C90C-4D4B-B626-C68796B7D0E2}" dt="2024-10-21T18:07:15.172" v="28" actId="20577"/>
          <ac:spMkLst>
            <pc:docMk/>
            <pc:sldMk cId="700584710" sldId="263"/>
            <ac:spMk id="29" creationId="{51279872-77EC-1B5D-ED6B-8BDB465197A5}"/>
          </ac:spMkLst>
        </pc:spChg>
        <pc:spChg chg="mod">
          <ac:chgData name="Bearj Jehanian" userId="5b025cb3ff9813ff" providerId="LiveId" clId="{7E69069A-C90C-4D4B-B626-C68796B7D0E2}" dt="2024-10-21T18:07:32.093" v="42" actId="20577"/>
          <ac:spMkLst>
            <pc:docMk/>
            <pc:sldMk cId="700584710" sldId="263"/>
            <ac:spMk id="31" creationId="{0A5CEE6C-82FD-EC84-EE09-7D7DCAE14CD0}"/>
          </ac:spMkLst>
        </pc:spChg>
        <pc:spChg chg="mod">
          <ac:chgData name="Bearj Jehanian" userId="5b025cb3ff9813ff" providerId="LiveId" clId="{7E69069A-C90C-4D4B-B626-C68796B7D0E2}" dt="2024-10-21T18:16:05.591" v="222" actId="20577"/>
          <ac:spMkLst>
            <pc:docMk/>
            <pc:sldMk cId="700584710" sldId="263"/>
            <ac:spMk id="33" creationId="{46FA4479-72B5-6A9B-3A22-1F643CF048D5}"/>
          </ac:spMkLst>
        </pc:spChg>
        <pc:spChg chg="mod">
          <ac:chgData name="Bearj Jehanian" userId="5b025cb3ff9813ff" providerId="LiveId" clId="{7E69069A-C90C-4D4B-B626-C68796B7D0E2}" dt="2024-10-21T18:08:16.989" v="87" actId="20577"/>
          <ac:spMkLst>
            <pc:docMk/>
            <pc:sldMk cId="700584710" sldId="263"/>
            <ac:spMk id="35" creationId="{AFA91FBE-ECD7-DA4D-5980-3F9D3E37C09E}"/>
          </ac:spMkLst>
        </pc:spChg>
        <pc:spChg chg="mod">
          <ac:chgData name="Bearj Jehanian" userId="5b025cb3ff9813ff" providerId="LiveId" clId="{7E69069A-C90C-4D4B-B626-C68796B7D0E2}" dt="2024-10-21T18:08:28.270" v="97" actId="20577"/>
          <ac:spMkLst>
            <pc:docMk/>
            <pc:sldMk cId="700584710" sldId="263"/>
            <ac:spMk id="37" creationId="{AC33F5B1-63A5-3628-BD9B-9F8FD48261CD}"/>
          </ac:spMkLst>
        </pc:spChg>
        <pc:spChg chg="mod">
          <ac:chgData name="Bearj Jehanian" userId="5b025cb3ff9813ff" providerId="LiveId" clId="{7E69069A-C90C-4D4B-B626-C68796B7D0E2}" dt="2024-10-21T18:08:54.517" v="120" actId="20577"/>
          <ac:spMkLst>
            <pc:docMk/>
            <pc:sldMk cId="700584710" sldId="263"/>
            <ac:spMk id="39" creationId="{098E9051-2C90-6362-49D8-A7250929264F}"/>
          </ac:spMkLst>
        </pc:spChg>
        <pc:spChg chg="mod">
          <ac:chgData name="Bearj Jehanian" userId="5b025cb3ff9813ff" providerId="LiveId" clId="{7E69069A-C90C-4D4B-B626-C68796B7D0E2}" dt="2024-10-21T18:09:42.127" v="136" actId="20577"/>
          <ac:spMkLst>
            <pc:docMk/>
            <pc:sldMk cId="700584710" sldId="263"/>
            <ac:spMk id="41" creationId="{876BAE00-98DD-3C66-F5FE-8EBEE72B7DDF}"/>
          </ac:spMkLst>
        </pc:spChg>
        <pc:spChg chg="mod">
          <ac:chgData name="Bearj Jehanian" userId="5b025cb3ff9813ff" providerId="LiveId" clId="{7E69069A-C90C-4D4B-B626-C68796B7D0E2}" dt="2024-10-21T18:07:01.878" v="21" actId="113"/>
          <ac:spMkLst>
            <pc:docMk/>
            <pc:sldMk cId="700584710" sldId="263"/>
            <ac:spMk id="63" creationId="{98A67CAA-6AB1-0BA2-85BD-F616D6F88124}"/>
          </ac:spMkLst>
        </pc:spChg>
      </pc:sldChg>
      <pc:sldChg chg="addSp delSp modSp mod delAnim modAnim">
        <pc:chgData name="Bearj Jehanian" userId="5b025cb3ff9813ff" providerId="LiveId" clId="{7E69069A-C90C-4D4B-B626-C68796B7D0E2}" dt="2024-10-21T18:15:24.403" v="219"/>
        <pc:sldMkLst>
          <pc:docMk/>
          <pc:sldMk cId="1180629010" sldId="267"/>
        </pc:sldMkLst>
        <pc:spChg chg="add del">
          <ac:chgData name="Bearj Jehanian" userId="5b025cb3ff9813ff" providerId="LiveId" clId="{7E69069A-C90C-4D4B-B626-C68796B7D0E2}" dt="2024-10-21T18:13:12.656" v="199" actId="478"/>
          <ac:spMkLst>
            <pc:docMk/>
            <pc:sldMk cId="1180629010" sldId="267"/>
            <ac:spMk id="2" creationId="{3BA56C80-2C36-2BAB-666C-230E7BB416E6}"/>
          </ac:spMkLst>
        </pc:spChg>
        <pc:spChg chg="add mod">
          <ac:chgData name="Bearj Jehanian" userId="5b025cb3ff9813ff" providerId="LiveId" clId="{7E69069A-C90C-4D4B-B626-C68796B7D0E2}" dt="2024-10-21T18:13:44.429" v="207" actId="2085"/>
          <ac:spMkLst>
            <pc:docMk/>
            <pc:sldMk cId="1180629010" sldId="267"/>
            <ac:spMk id="3" creationId="{6CF312B4-3C95-F8C9-E212-5628A4FF013A}"/>
          </ac:spMkLst>
        </pc:spChg>
        <pc:grpChg chg="add">
          <ac:chgData name="Bearj Jehanian" userId="5b025cb3ff9813ff" providerId="LiveId" clId="{7E69069A-C90C-4D4B-B626-C68796B7D0E2}" dt="2024-10-21T18:14:53.630" v="210" actId="164"/>
          <ac:grpSpMkLst>
            <pc:docMk/>
            <pc:sldMk cId="1180629010" sldId="267"/>
            <ac:grpSpMk id="4" creationId="{AA80959E-2E28-847A-8616-9DFBD3AE3F4C}"/>
          </ac:grpSpMkLst>
        </pc:grpChg>
        <pc:picChg chg="mod">
          <ac:chgData name="Bearj Jehanian" userId="5b025cb3ff9813ff" providerId="LiveId" clId="{7E69069A-C90C-4D4B-B626-C68796B7D0E2}" dt="2024-10-21T18:12:37.344" v="198" actId="1076"/>
          <ac:picMkLst>
            <pc:docMk/>
            <pc:sldMk cId="1180629010" sldId="267"/>
            <ac:picMk id="15" creationId="{E02C9B31-97C0-8190-3E67-E96CE9C21437}"/>
          </ac:picMkLst>
        </pc:picChg>
      </pc:sldChg>
      <pc:sldChg chg="modSp mod">
        <pc:chgData name="Bearj Jehanian" userId="5b025cb3ff9813ff" providerId="LiveId" clId="{7E69069A-C90C-4D4B-B626-C68796B7D0E2}" dt="2024-10-21T18:17:41.472" v="230" actId="20577"/>
        <pc:sldMkLst>
          <pc:docMk/>
          <pc:sldMk cId="1404461180" sldId="269"/>
        </pc:sldMkLst>
        <pc:spChg chg="mod">
          <ac:chgData name="Bearj Jehanian" userId="5b025cb3ff9813ff" providerId="LiveId" clId="{7E69069A-C90C-4D4B-B626-C68796B7D0E2}" dt="2024-10-21T18:17:16.669" v="227" actId="20577"/>
          <ac:spMkLst>
            <pc:docMk/>
            <pc:sldMk cId="1404461180" sldId="269"/>
            <ac:spMk id="30" creationId="{2D8E7FF3-9AC2-10E1-0B50-FF6B7766F159}"/>
          </ac:spMkLst>
        </pc:spChg>
        <pc:spChg chg="mod">
          <ac:chgData name="Bearj Jehanian" userId="5b025cb3ff9813ff" providerId="LiveId" clId="{7E69069A-C90C-4D4B-B626-C68796B7D0E2}" dt="2024-10-21T18:17:41.472" v="230" actId="20577"/>
          <ac:spMkLst>
            <pc:docMk/>
            <pc:sldMk cId="1404461180" sldId="269"/>
            <ac:spMk id="31" creationId="{A6AD7D94-5BF8-9A2E-2C1A-A1FF2279660C}"/>
          </ac:spMkLst>
        </pc:spChg>
      </pc:sldChg>
      <pc:sldChg chg="modSp mod">
        <pc:chgData name="Bearj Jehanian" userId="5b025cb3ff9813ff" providerId="LiveId" clId="{7E69069A-C90C-4D4B-B626-C68796B7D0E2}" dt="2024-10-21T18:24:01.592" v="232" actId="20577"/>
        <pc:sldMkLst>
          <pc:docMk/>
          <pc:sldMk cId="1814679308" sldId="272"/>
        </pc:sldMkLst>
        <pc:spChg chg="mod">
          <ac:chgData name="Bearj Jehanian" userId="5b025cb3ff9813ff" providerId="LiveId" clId="{7E69069A-C90C-4D4B-B626-C68796B7D0E2}" dt="2024-10-21T18:24:01.592" v="232" actId="20577"/>
          <ac:spMkLst>
            <pc:docMk/>
            <pc:sldMk cId="1814679308" sldId="272"/>
            <ac:spMk id="10" creationId="{C537777C-4C5A-8195-70C7-8FEB995F9DAC}"/>
          </ac:spMkLst>
        </pc:spChg>
      </pc:sldChg>
      <pc:sldChg chg="modSp mod">
        <pc:chgData name="Bearj Jehanian" userId="5b025cb3ff9813ff" providerId="LiveId" clId="{7E69069A-C90C-4D4B-B626-C68796B7D0E2}" dt="2024-10-21T18:25:38.930" v="237" actId="554"/>
        <pc:sldMkLst>
          <pc:docMk/>
          <pc:sldMk cId="1501213842" sldId="275"/>
        </pc:sldMkLst>
        <pc:picChg chg="mod modCrop">
          <ac:chgData name="Bearj Jehanian" userId="5b025cb3ff9813ff" providerId="LiveId" clId="{7E69069A-C90C-4D4B-B626-C68796B7D0E2}" dt="2024-10-21T18:24:51.571" v="236" actId="18131"/>
          <ac:picMkLst>
            <pc:docMk/>
            <pc:sldMk cId="1501213842" sldId="275"/>
            <ac:picMk id="16" creationId="{89F39ACA-EB99-DF88-D99F-47DBCC0FAE6B}"/>
          </ac:picMkLst>
        </pc:picChg>
        <pc:picChg chg="mod">
          <ac:chgData name="Bearj Jehanian" userId="5b025cb3ff9813ff" providerId="LiveId" clId="{7E69069A-C90C-4D4B-B626-C68796B7D0E2}" dt="2024-10-21T18:25:38.930" v="237" actId="554"/>
          <ac:picMkLst>
            <pc:docMk/>
            <pc:sldMk cId="1501213842" sldId="275"/>
            <ac:picMk id="20" creationId="{C5B1B958-0B04-9BC2-46AC-38C2F7D74705}"/>
          </ac:picMkLst>
        </pc:picChg>
        <pc:picChg chg="mod">
          <ac:chgData name="Bearj Jehanian" userId="5b025cb3ff9813ff" providerId="LiveId" clId="{7E69069A-C90C-4D4B-B626-C68796B7D0E2}" dt="2024-10-21T18:25:38.930" v="237" actId="554"/>
          <ac:picMkLst>
            <pc:docMk/>
            <pc:sldMk cId="1501213842" sldId="275"/>
            <ac:picMk id="21" creationId="{A151D3CA-756C-B480-29A3-648FC609EEFA}"/>
          </ac:picMkLst>
        </pc:picChg>
        <pc:picChg chg="mod">
          <ac:chgData name="Bearj Jehanian" userId="5b025cb3ff9813ff" providerId="LiveId" clId="{7E69069A-C90C-4D4B-B626-C68796B7D0E2}" dt="2024-10-21T18:25:38.930" v="237" actId="554"/>
          <ac:picMkLst>
            <pc:docMk/>
            <pc:sldMk cId="1501213842" sldId="275"/>
            <ac:picMk id="22" creationId="{5AC5410B-B3FD-E951-78CD-E38197135FBA}"/>
          </ac:picMkLst>
        </pc:picChg>
      </pc:sldChg>
      <pc:sldChg chg="modSp mod">
        <pc:chgData name="Bearj Jehanian" userId="5b025cb3ff9813ff" providerId="LiveId" clId="{7E69069A-C90C-4D4B-B626-C68796B7D0E2}" dt="2024-10-21T18:27:38.258" v="276" actId="1076"/>
        <pc:sldMkLst>
          <pc:docMk/>
          <pc:sldMk cId="3341579888" sldId="276"/>
        </pc:sldMkLst>
        <pc:spChg chg="mod">
          <ac:chgData name="Bearj Jehanian" userId="5b025cb3ff9813ff" providerId="LiveId" clId="{7E69069A-C90C-4D4B-B626-C68796B7D0E2}" dt="2024-10-21T18:27:38.258" v="276" actId="1076"/>
          <ac:spMkLst>
            <pc:docMk/>
            <pc:sldMk cId="3341579888" sldId="276"/>
            <ac:spMk id="2" creationId="{E7AF93CC-21BD-6E4A-C856-78F4DB65ED72}"/>
          </ac:spMkLst>
        </pc:spChg>
        <pc:spChg chg="mod">
          <ac:chgData name="Bearj Jehanian" userId="5b025cb3ff9813ff" providerId="LiveId" clId="{7E69069A-C90C-4D4B-B626-C68796B7D0E2}" dt="2024-10-21T18:27:10.809" v="252" actId="20577"/>
          <ac:spMkLst>
            <pc:docMk/>
            <pc:sldMk cId="3341579888" sldId="276"/>
            <ac:spMk id="5" creationId="{DDFF6C3C-A899-01BC-AA3F-3C1C6B61C06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3353-A360-FEBA-7DE0-53D4076EF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A7134-5101-4C0B-8175-9404240BC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DDEAF-97E9-2EF8-E62E-A224F724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E2392-A501-94CB-BC83-699F1BB5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FB79F-7B47-4B6B-ECD8-B19513C2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C769-0D18-CF2D-233E-17819EBC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7017A-0385-BC5D-0269-27F9ED6E9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C17AF-3511-B323-4449-6B31069AA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1CEDC-E3BF-8042-3899-4D2A64430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32AAC-7FB1-526C-D212-C97B554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9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5E71B-F35E-A9CB-C0FB-229338FA2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AC3E0-F348-1ED9-FE66-DC24AD515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E3F0F-3FCF-185D-E8F9-B69B64A0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384F5-375C-A404-A2D0-7003ED5A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5BAC9-2CFE-9C2F-3273-D2B91067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2B538-B340-7A4E-7AB8-6962F386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C6025-362D-407B-51C3-8D906D5B7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B8256-387C-A4DA-9843-5304996E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69A8-7416-359B-9290-F8352E48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99D9B-6A5F-2680-8676-622957E9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F4D4-87D0-F4DF-BEC7-77CE6F3C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839F9-6A55-EF9F-E189-F86221E5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B2A62-7559-8727-4623-DA1F1B37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0935-D042-8C16-5408-75B1ECF5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EEBF4-4833-7C57-A6FE-C7ACFA47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82CB5-1D8D-6965-53C1-254CD630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D1771-08DE-8EF8-3B8D-1406FD068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5D4A8-8B28-EB62-9B86-26FDA7C97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E9D3B-B586-F432-E6CA-6883A51A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7DAC6-CEFD-3E58-613D-D930977E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7F822-716D-2F80-099D-AEBC450E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6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B2B7-0388-1E15-CB56-1C02AA3C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28680-AEC9-EBDB-57C1-BFBB243EE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D2193-0907-FB17-7F44-ABB336977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E1A4D-2AEC-C3F4-187C-13FB64693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7A03A-9271-A67E-0B2D-CC3A53E82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89D6B-C6E3-7030-0E34-0F4A8715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47BA5-AE90-263E-2EC3-4A66FE91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17667-7BA3-9764-8952-134396F1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6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2228-4A0B-1ACC-217E-2D17B5E2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A8E06-6C91-C4D8-12CA-DDF61D51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B5970-A41D-2901-CB08-889D99C7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1A310-83E2-0C7A-0B16-805A5995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25CBE-FB40-30B2-B1B6-679BD565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AE36B-CF66-EAC7-30F8-E26C3BB4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7A24B-EA91-A285-94E2-FB235076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6432-91FD-67FF-2EDF-A33AB37B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8983-AC54-057D-F86B-C41D4AFA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3BC00-F738-2DA5-3479-F70A134B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7F4DB-932F-D1D4-2EBA-C2647452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61F25-144E-3E9F-57B7-76FE3E4A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A3C27-4FE4-DDEE-6250-90F7C452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DEEE-331E-4443-8C43-6BCAB06F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A8A1D-46AC-607B-5E3B-A38236BF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A45A5-565D-B648-9173-C02AF9A8F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25408-9646-2364-D18C-71921796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47AE-CA84-ED6F-C27D-A1289082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8148F-C7CB-D58D-EF82-F61E7457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1E32A-3955-238C-C355-3971A65B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9E2DB-0397-8E31-73B9-234D1BD8D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8B1B8-7296-5540-B58A-E96716CFA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A226B-3DCF-E84A-A477-2BACF748C799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42B11-43BC-E7F5-3CFC-D7244DC55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F5FE7-60F7-BB59-0D38-ABEC229A6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F18F5-74E9-CC4E-81F5-F9EB3964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4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sv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4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/>
            </a:gs>
            <a:gs pos="100000">
              <a:schemeClr val="accent1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9D692F-0931-E962-CC2D-32385A6F157A}"/>
              </a:ext>
            </a:extLst>
          </p:cNvPr>
          <p:cNvSpPr txBox="1"/>
          <p:nvPr/>
        </p:nvSpPr>
        <p:spPr>
          <a:xfrm>
            <a:off x="2397680" y="4484914"/>
            <a:ext cx="7396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Entrenamiento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de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Arranque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Rápido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3" name="Picture 12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4E11A306-8BB2-0A76-EC7A-10DA996D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383" y="2462014"/>
            <a:ext cx="5135234" cy="1933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yellow logo with a shield and handshake&#10;&#10;Description automatically generated">
            <a:extLst>
              <a:ext uri="{FF2B5EF4-FFF2-40B4-BE49-F238E27FC236}">
                <a16:creationId xmlns:a16="http://schemas.microsoft.com/office/drawing/2014/main" id="{F509F9BA-85E0-711C-412E-081FD07C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36412"/>
            <a:ext cx="7772400" cy="14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CAD076-7DD5-71C1-AF20-20A55DD0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69"/>
          <a:stretch/>
        </p:blipFill>
        <p:spPr>
          <a:xfrm>
            <a:off x="0" y="525884"/>
            <a:ext cx="12192000" cy="6332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280982" y="551542"/>
            <a:ext cx="563006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48 HORAS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3046142" y="1404383"/>
            <a:ext cx="60997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 Tu Lista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80959E-2E28-847A-8616-9DFBD3AE3F4C}"/>
              </a:ext>
            </a:extLst>
          </p:cNvPr>
          <p:cNvGrpSpPr/>
          <p:nvPr/>
        </p:nvGrpSpPr>
        <p:grpSpPr>
          <a:xfrm>
            <a:off x="939135" y="4138596"/>
            <a:ext cx="10574203" cy="2717620"/>
            <a:chOff x="939135" y="4138596"/>
            <a:chExt cx="10574203" cy="2717620"/>
          </a:xfrm>
        </p:grpSpPr>
        <p:pic>
          <p:nvPicPr>
            <p:cNvPr id="15" name="image19.png">
              <a:extLst>
                <a:ext uri="{FF2B5EF4-FFF2-40B4-BE49-F238E27FC236}">
                  <a16:creationId xmlns:a16="http://schemas.microsoft.com/office/drawing/2014/main" id="{E02C9B31-97C0-8190-3E67-E96CE9C21437}"/>
                </a:ext>
              </a:extLst>
            </p:cNvPr>
            <p:cNvPicPr/>
            <p:nvPr/>
          </p:nvPicPr>
          <p:blipFill>
            <a:blip r:embed="rId5"/>
            <a:srcRect t="42" b="42"/>
            <a:stretch>
              <a:fillRect/>
            </a:stretch>
          </p:blipFill>
          <p:spPr>
            <a:xfrm>
              <a:off x="939135" y="4138596"/>
              <a:ext cx="10574203" cy="27176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F312B4-3C95-F8C9-E212-5628A4FF013A}"/>
                </a:ext>
              </a:extLst>
            </p:cNvPr>
            <p:cNvSpPr/>
            <p:nvPr/>
          </p:nvSpPr>
          <p:spPr>
            <a:xfrm rot="17638083">
              <a:off x="8246606" y="5103669"/>
              <a:ext cx="481608" cy="247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06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F9EFB6-1DB4-1A44-A491-7ABEA78D0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" r="16159"/>
          <a:stretch/>
        </p:blipFill>
        <p:spPr>
          <a:xfrm>
            <a:off x="1014761" y="2074127"/>
            <a:ext cx="10337180" cy="4783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280982" y="551542"/>
            <a:ext cx="563006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48 HORAS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0" y="140438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Reúnete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líder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línea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ascendente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530249" y="551542"/>
            <a:ext cx="513153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30 DIAS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0" y="140438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Acción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30 Dias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CFE2CB-476E-0D66-D1AE-73C0414A9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53" y="3829342"/>
            <a:ext cx="1124712" cy="1128577"/>
          </a:xfrm>
          <a:prstGeom prst="rect">
            <a:avLst/>
          </a:prstGeom>
        </p:spPr>
      </p:pic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8637D334-CC7F-3EDB-38D7-02DC215344E4}"/>
              </a:ext>
            </a:extLst>
          </p:cNvPr>
          <p:cNvSpPr/>
          <p:nvPr/>
        </p:nvSpPr>
        <p:spPr>
          <a:xfrm>
            <a:off x="10043265" y="2387258"/>
            <a:ext cx="996442" cy="2257793"/>
          </a:xfrm>
          <a:prstGeom prst="curvedLef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8C7E90F-1192-F6E6-F79C-06B411222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61" y="1968095"/>
            <a:ext cx="1125004" cy="112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0DD71-D6CA-7C87-40AA-AD53C7F47AF5}"/>
              </a:ext>
            </a:extLst>
          </p:cNvPr>
          <p:cNvSpPr txBox="1"/>
          <p:nvPr/>
        </p:nvSpPr>
        <p:spPr>
          <a:xfrm>
            <a:off x="8337763" y="3223271"/>
            <a:ext cx="2286000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Puntos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C7B83-61AB-B55D-6680-53F13168197D}"/>
              </a:ext>
            </a:extLst>
          </p:cNvPr>
          <p:cNvSpPr txBox="1"/>
          <p:nvPr/>
        </p:nvSpPr>
        <p:spPr>
          <a:xfrm>
            <a:off x="8337763" y="5104597"/>
            <a:ext cx="2286000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Puntos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C773E-5521-9460-4574-F3B1578EF444}"/>
              </a:ext>
            </a:extLst>
          </p:cNvPr>
          <p:cNvSpPr txBox="1"/>
          <p:nvPr/>
        </p:nvSpPr>
        <p:spPr>
          <a:xfrm>
            <a:off x="7193650" y="5603167"/>
            <a:ext cx="4574226" cy="52322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= 16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32 Puntos</a:t>
            </a:r>
          </a:p>
        </p:txBody>
      </p:sp>
      <p:pic>
        <p:nvPicPr>
          <p:cNvPr id="9" name="Google Shape;86;p3">
            <a:extLst>
              <a:ext uri="{FF2B5EF4-FFF2-40B4-BE49-F238E27FC236}">
                <a16:creationId xmlns:a16="http://schemas.microsoft.com/office/drawing/2014/main" id="{5EFC55F1-3E9F-7728-0AD0-021C4303D9C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62007" r="33830" b="49732"/>
          <a:stretch/>
        </p:blipFill>
        <p:spPr>
          <a:xfrm>
            <a:off x="6560460" y="2916777"/>
            <a:ext cx="497238" cy="59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6;p3">
            <a:extLst>
              <a:ext uri="{FF2B5EF4-FFF2-40B4-BE49-F238E27FC236}">
                <a16:creationId xmlns:a16="http://schemas.microsoft.com/office/drawing/2014/main" id="{C6A67509-5AC9-165A-9CFA-5C21EC2B49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50159" r="44114" b="54284"/>
          <a:stretch/>
        </p:blipFill>
        <p:spPr>
          <a:xfrm>
            <a:off x="7141357" y="2271462"/>
            <a:ext cx="750801" cy="58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3">
            <a:extLst>
              <a:ext uri="{FF2B5EF4-FFF2-40B4-BE49-F238E27FC236}">
                <a16:creationId xmlns:a16="http://schemas.microsoft.com/office/drawing/2014/main" id="{42FBDB95-01D2-B357-1F64-A03838BD55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40737" t="1" r="54739" b="48465"/>
          <a:stretch/>
        </p:blipFill>
        <p:spPr>
          <a:xfrm>
            <a:off x="6530979" y="2218680"/>
            <a:ext cx="556201" cy="6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6;p3">
            <a:extLst>
              <a:ext uri="{FF2B5EF4-FFF2-40B4-BE49-F238E27FC236}">
                <a16:creationId xmlns:a16="http://schemas.microsoft.com/office/drawing/2014/main" id="{015E7EA8-AED1-E192-DF95-E56D66013B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0612" t="12090" r="64863" b="51250"/>
          <a:stretch/>
        </p:blipFill>
        <p:spPr>
          <a:xfrm>
            <a:off x="5855816" y="2387258"/>
            <a:ext cx="556201" cy="44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6;p3">
            <a:extLst>
              <a:ext uri="{FF2B5EF4-FFF2-40B4-BE49-F238E27FC236}">
                <a16:creationId xmlns:a16="http://schemas.microsoft.com/office/drawing/2014/main" id="{A031BEEB-7A47-50F0-8C82-884D3F5D059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928" t="4657" r="95718" b="48464"/>
          <a:stretch/>
        </p:blipFill>
        <p:spPr>
          <a:xfrm>
            <a:off x="5153902" y="2218680"/>
            <a:ext cx="597319" cy="70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6;p3">
            <a:extLst>
              <a:ext uri="{FF2B5EF4-FFF2-40B4-BE49-F238E27FC236}">
                <a16:creationId xmlns:a16="http://schemas.microsoft.com/office/drawing/2014/main" id="{DFFFC078-852E-5EE1-427E-9E11975C6D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928" t="4657" r="95718" b="48464"/>
          <a:stretch/>
        </p:blipFill>
        <p:spPr>
          <a:xfrm>
            <a:off x="5867925" y="2883324"/>
            <a:ext cx="597319" cy="70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6;p3">
            <a:extLst>
              <a:ext uri="{FF2B5EF4-FFF2-40B4-BE49-F238E27FC236}">
                <a16:creationId xmlns:a16="http://schemas.microsoft.com/office/drawing/2014/main" id="{D888BF5E-A214-BDFD-2963-34F50B848DD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40737" t="1" r="54739" b="48465"/>
          <a:stretch/>
        </p:blipFill>
        <p:spPr>
          <a:xfrm>
            <a:off x="7267506" y="2893006"/>
            <a:ext cx="556201" cy="6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6;p3">
            <a:extLst>
              <a:ext uri="{FF2B5EF4-FFF2-40B4-BE49-F238E27FC236}">
                <a16:creationId xmlns:a16="http://schemas.microsoft.com/office/drawing/2014/main" id="{B5A9EE85-E764-F3F4-AE5E-E8CD1494832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40737" t="1" r="54739" b="48465"/>
          <a:stretch/>
        </p:blipFill>
        <p:spPr>
          <a:xfrm>
            <a:off x="5150901" y="2917885"/>
            <a:ext cx="556201" cy="6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6;p3">
            <a:extLst>
              <a:ext uri="{FF2B5EF4-FFF2-40B4-BE49-F238E27FC236}">
                <a16:creationId xmlns:a16="http://schemas.microsoft.com/office/drawing/2014/main" id="{A005E2F2-2D35-D895-72E6-C98BEE316F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94267" t="9760" r="1889" b="50043"/>
          <a:stretch/>
        </p:blipFill>
        <p:spPr>
          <a:xfrm>
            <a:off x="5252157" y="4644033"/>
            <a:ext cx="548640" cy="54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6;p3">
            <a:extLst>
              <a:ext uri="{FF2B5EF4-FFF2-40B4-BE49-F238E27FC236}">
                <a16:creationId xmlns:a16="http://schemas.microsoft.com/office/drawing/2014/main" id="{6D6A14BD-F5E3-ABA0-1FB6-41967B5709B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3325" t="-1" r="12397" b="46688"/>
          <a:stretch/>
        </p:blipFill>
        <p:spPr>
          <a:xfrm>
            <a:off x="5207864" y="3889749"/>
            <a:ext cx="523618" cy="64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6;p3">
            <a:extLst>
              <a:ext uri="{FF2B5EF4-FFF2-40B4-BE49-F238E27FC236}">
                <a16:creationId xmlns:a16="http://schemas.microsoft.com/office/drawing/2014/main" id="{B14B05F7-19BE-ED29-2E79-709BA5F241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2714" t="5078" r="22198" b="48043"/>
          <a:stretch/>
        </p:blipFill>
        <p:spPr>
          <a:xfrm>
            <a:off x="7234225" y="4606567"/>
            <a:ext cx="622762" cy="56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3">
            <a:extLst>
              <a:ext uri="{FF2B5EF4-FFF2-40B4-BE49-F238E27FC236}">
                <a16:creationId xmlns:a16="http://schemas.microsoft.com/office/drawing/2014/main" id="{DEFD1947-4AA6-A608-DEF2-377D84D0DB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0737" t="1" r="54739" b="48465"/>
          <a:stretch/>
        </p:blipFill>
        <p:spPr>
          <a:xfrm>
            <a:off x="6606345" y="4553011"/>
            <a:ext cx="553832" cy="62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6;p3">
            <a:extLst>
              <a:ext uri="{FF2B5EF4-FFF2-40B4-BE49-F238E27FC236}">
                <a16:creationId xmlns:a16="http://schemas.microsoft.com/office/drawing/2014/main" id="{F651D1DE-DD06-BDF9-2BC8-31380C22FA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28" t="4657" r="95718" b="48464"/>
          <a:stretch/>
        </p:blipFill>
        <p:spPr>
          <a:xfrm>
            <a:off x="5871892" y="4525080"/>
            <a:ext cx="594776" cy="70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6;p3">
            <a:extLst>
              <a:ext uri="{FF2B5EF4-FFF2-40B4-BE49-F238E27FC236}">
                <a16:creationId xmlns:a16="http://schemas.microsoft.com/office/drawing/2014/main" id="{47D20F02-ECBA-B008-D676-2CEE099FC5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94267" t="9760" r="1889" b="50043"/>
          <a:stretch/>
        </p:blipFill>
        <p:spPr>
          <a:xfrm>
            <a:off x="6610670" y="4037161"/>
            <a:ext cx="548640" cy="54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6;p3">
            <a:extLst>
              <a:ext uri="{FF2B5EF4-FFF2-40B4-BE49-F238E27FC236}">
                <a16:creationId xmlns:a16="http://schemas.microsoft.com/office/drawing/2014/main" id="{C5CC2D7F-D527-2D02-32FC-0246897466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50159" r="44114" b="54284"/>
          <a:stretch/>
        </p:blipFill>
        <p:spPr>
          <a:xfrm>
            <a:off x="7168353" y="3942172"/>
            <a:ext cx="750801" cy="58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86;p3">
            <a:extLst>
              <a:ext uri="{FF2B5EF4-FFF2-40B4-BE49-F238E27FC236}">
                <a16:creationId xmlns:a16="http://schemas.microsoft.com/office/drawing/2014/main" id="{6AE34C1F-039C-36CF-0B0E-B35DBFD281D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40737" t="1" r="54739" b="48465"/>
          <a:stretch/>
        </p:blipFill>
        <p:spPr>
          <a:xfrm>
            <a:off x="5892975" y="3896780"/>
            <a:ext cx="556201" cy="62311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D8E7FF3-9AC2-10E1-0B50-FF6B7766F159}"/>
              </a:ext>
            </a:extLst>
          </p:cNvPr>
          <p:cNvSpPr txBox="1"/>
          <p:nvPr/>
        </p:nvSpPr>
        <p:spPr>
          <a:xfrm>
            <a:off x="710355" y="2113050"/>
            <a:ext cx="41835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Bono de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$400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Bono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ETL = $400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Total = $800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AD7D94-5BF8-9A2E-2C1A-A1FF2279660C}"/>
              </a:ext>
            </a:extLst>
          </p:cNvPr>
          <p:cNvSpPr txBox="1"/>
          <p:nvPr/>
        </p:nvSpPr>
        <p:spPr>
          <a:xfrm>
            <a:off x="688975" y="3883958"/>
            <a:ext cx="41835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Bono de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$400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Bono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ETL = $400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Total = $800</a:t>
            </a:r>
          </a:p>
        </p:txBody>
      </p:sp>
    </p:spTree>
    <p:extLst>
      <p:ext uri="{BB962C8B-B14F-4D97-AF65-F5344CB8AC3E}">
        <p14:creationId xmlns:p14="http://schemas.microsoft.com/office/powerpoint/2010/main" val="14044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530249" y="551542"/>
            <a:ext cx="513153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30 DIAS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0" y="140438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Muestra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35B8B-659C-E690-065F-5B47A5C341EF}"/>
              </a:ext>
            </a:extLst>
          </p:cNvPr>
          <p:cNvSpPr txBox="1"/>
          <p:nvPr/>
        </p:nvSpPr>
        <p:spPr>
          <a:xfrm>
            <a:off x="1573127" y="2240057"/>
            <a:ext cx="9286196" cy="3330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327C"/>
              </a:buClr>
              <a:buSzPct val="100000"/>
              <a:buFont typeface="System Font Regular"/>
              <a:buChar char="🎯"/>
              <a:tabLst/>
              <a:defRPr sz="1800"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Invita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prospectos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echar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un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vistazo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327C"/>
              </a:buClr>
              <a:buSzPct val="100000"/>
              <a:buFont typeface="System Font Regular"/>
              <a:buChar char="🎯"/>
              <a:tabLst/>
              <a:defRPr sz="1800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No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tienes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que vender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327C"/>
              </a:buClr>
              <a:buSzPct val="100000"/>
              <a:buFont typeface="System Font Regular"/>
              <a:buChar char="🎯"/>
              <a:tabLst/>
              <a:defRPr sz="1800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No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tienes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que ser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presentador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327C"/>
              </a:buClr>
              <a:buSzPct val="100000"/>
              <a:buFont typeface="System Font Regular"/>
              <a:buChar char="🎯"/>
              <a:tabLst/>
              <a:defRPr sz="1800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Domina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invitación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dominarás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negocio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46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530249" y="551542"/>
            <a:ext cx="513153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30 DIAS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0" y="140438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Habilidades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invitación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6D8D21-0C14-2E0C-D65C-D29032CBDCE2}"/>
              </a:ext>
            </a:extLst>
          </p:cNvPr>
          <p:cNvGrpSpPr/>
          <p:nvPr/>
        </p:nvGrpSpPr>
        <p:grpSpPr>
          <a:xfrm>
            <a:off x="532784" y="2453923"/>
            <a:ext cx="5542156" cy="3493550"/>
            <a:chOff x="532784" y="2721548"/>
            <a:chExt cx="5542156" cy="34935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824A24-AE30-52A5-3DCE-C45CBB1AE464}"/>
                </a:ext>
              </a:extLst>
            </p:cNvPr>
            <p:cNvSpPr/>
            <p:nvPr/>
          </p:nvSpPr>
          <p:spPr>
            <a:xfrm>
              <a:off x="532784" y="2721548"/>
              <a:ext cx="5542155" cy="1382101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D24FAC-CAB9-A8F8-250A-88087522FAB6}"/>
                </a:ext>
              </a:extLst>
            </p:cNvPr>
            <p:cNvSpPr/>
            <p:nvPr/>
          </p:nvSpPr>
          <p:spPr>
            <a:xfrm>
              <a:off x="532785" y="2721548"/>
              <a:ext cx="5542155" cy="301018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735B8B-659C-E690-065F-5B47A5C341EF}"/>
                </a:ext>
              </a:extLst>
            </p:cNvPr>
            <p:cNvSpPr txBox="1"/>
            <p:nvPr/>
          </p:nvSpPr>
          <p:spPr>
            <a:xfrm>
              <a:off x="666599" y="2741865"/>
              <a:ext cx="5408341" cy="2416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sz="1800"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30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segundos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a 1 minute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sz="1800"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el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teléfono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endParaRPr>
            </a:p>
            <a:p>
              <a:pPr marL="288925" marR="0" lvl="0" indent="-288925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El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objetivo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es confirmer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una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cita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endParaRPr>
            </a:p>
            <a:p>
              <a:pPr marL="288925" marR="0" lvl="0" indent="-288925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No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intentes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explicar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el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74C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negocio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946284-9B65-BE3E-DE75-BEEB76A5C0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387" y="5225740"/>
              <a:ext cx="989358" cy="98935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" name="Graphic 7" descr="Speaker phone with solid fill">
              <a:extLst>
                <a:ext uri="{FF2B5EF4-FFF2-40B4-BE49-F238E27FC236}">
                  <a16:creationId xmlns:a16="http://schemas.microsoft.com/office/drawing/2014/main" id="{8B5D26DA-11F7-DD6F-79B8-7EC269001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0715" y="5274528"/>
              <a:ext cx="914400" cy="914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DCAF1F-989C-C2A9-4296-68AA81E054DB}"/>
              </a:ext>
            </a:extLst>
          </p:cNvPr>
          <p:cNvGrpSpPr/>
          <p:nvPr/>
        </p:nvGrpSpPr>
        <p:grpSpPr>
          <a:xfrm>
            <a:off x="6208434" y="2453923"/>
            <a:ext cx="5542475" cy="3471996"/>
            <a:chOff x="6208434" y="2721548"/>
            <a:chExt cx="5542475" cy="34719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9851A3-F0E3-773B-D498-0A30B32A9DC7}"/>
                </a:ext>
              </a:extLst>
            </p:cNvPr>
            <p:cNvSpPr/>
            <p:nvPr/>
          </p:nvSpPr>
          <p:spPr>
            <a:xfrm>
              <a:off x="6208434" y="2732699"/>
              <a:ext cx="5542155" cy="1382101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CF8238-2DFF-5921-DC5B-026A97AAB970}"/>
                </a:ext>
              </a:extLst>
            </p:cNvPr>
            <p:cNvSpPr/>
            <p:nvPr/>
          </p:nvSpPr>
          <p:spPr>
            <a:xfrm>
              <a:off x="6208754" y="2721548"/>
              <a:ext cx="5542155" cy="301018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EC4D1E-1906-0D6E-FE77-D5EF7F460074}"/>
                </a:ext>
              </a:extLst>
            </p:cNvPr>
            <p:cNvSpPr txBox="1"/>
            <p:nvPr/>
          </p:nvSpPr>
          <p:spPr>
            <a:xfrm>
              <a:off x="6388094" y="2741865"/>
              <a:ext cx="5182837" cy="29238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sz="1800"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No es lo que dices,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sz="1800"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es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como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lo dices</a:t>
              </a:r>
            </a:p>
            <a:p>
              <a:pPr marL="344488" marR="0" lvl="0" indent="-2222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Entusiasmo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endParaRPr>
            </a:p>
            <a:p>
              <a:pPr marL="344488" marR="0" lvl="0" indent="-2222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Postura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endParaRPr>
            </a:p>
            <a:p>
              <a:pPr marL="344488" marR="0" lvl="0" indent="-2222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Sensación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 de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 Medium"/>
                  <a:cs typeface="Calibri" panose="020F0502020204030204" pitchFamily="34" charset="0"/>
                  <a:sym typeface="Helvetica Neue Medium"/>
                </a:rPr>
                <a:t>Urgencia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DF2587-9BB7-45DF-3188-704151B8B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84312" y="5204186"/>
              <a:ext cx="989358" cy="98935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5" name="Graphic 14" descr="Rock On Hand Gesture with solid fill">
              <a:extLst>
                <a:ext uri="{FF2B5EF4-FFF2-40B4-BE49-F238E27FC236}">
                  <a16:creationId xmlns:a16="http://schemas.microsoft.com/office/drawing/2014/main" id="{46410672-CB2C-1995-B070-8F0157F6A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21791" y="5252226"/>
              <a:ext cx="914400" cy="914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404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530249" y="551542"/>
            <a:ext cx="513153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30 DIAS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0" y="140438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Navega</a:t>
            </a:r>
            <a:r>
              <a:rPr lang="en-US" sz="4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4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4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Valle de la Muerte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871C37-79D3-6E50-4583-0FBBA1492D48}"/>
              </a:ext>
            </a:extLst>
          </p:cNvPr>
          <p:cNvGrpSpPr/>
          <p:nvPr/>
        </p:nvGrpSpPr>
        <p:grpSpPr>
          <a:xfrm>
            <a:off x="474977" y="3045501"/>
            <a:ext cx="11556965" cy="3236856"/>
            <a:chOff x="474977" y="3045501"/>
            <a:chExt cx="11556965" cy="32368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EA747F-A3D4-3873-7631-7C1EC0D76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3628" y="3045501"/>
              <a:ext cx="9191450" cy="32368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4E06D3-F8E0-5194-D22F-1C067664C95F}"/>
                </a:ext>
              </a:extLst>
            </p:cNvPr>
            <p:cNvSpPr txBox="1"/>
            <p:nvPr/>
          </p:nvSpPr>
          <p:spPr>
            <a:xfrm>
              <a:off x="474977" y="3166651"/>
              <a:ext cx="2962991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3"/>
                  </a:solidFill>
                </a:rPr>
                <a:t>INVITACIÓN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5934E8-18A1-C256-4FE0-DCB66A281D6E}"/>
                </a:ext>
              </a:extLst>
            </p:cNvPr>
            <p:cNvSpPr txBox="1"/>
            <p:nvPr/>
          </p:nvSpPr>
          <p:spPr>
            <a:xfrm>
              <a:off x="8274182" y="3166651"/>
              <a:ext cx="375776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3"/>
                  </a:solidFill>
                </a:rPr>
                <a:t>PRESENTACIÓN</a:t>
              </a:r>
            </a:p>
          </p:txBody>
        </p:sp>
      </p:grpSp>
      <p:pic>
        <p:nvPicPr>
          <p:cNvPr id="25" name="Graphic 24" descr="Walk with solid fill">
            <a:extLst>
              <a:ext uri="{FF2B5EF4-FFF2-40B4-BE49-F238E27FC236}">
                <a16:creationId xmlns:a16="http://schemas.microsoft.com/office/drawing/2014/main" id="{DE75ABA9-0196-3DD5-49D7-985275647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2219" y="253854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25" descr="Walk with solid fill">
            <a:extLst>
              <a:ext uri="{FF2B5EF4-FFF2-40B4-BE49-F238E27FC236}">
                <a16:creationId xmlns:a16="http://schemas.microsoft.com/office/drawing/2014/main" id="{82098564-B368-354B-3B6C-F947B561D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1008" y="214660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c 26" descr="Walk with solid fill">
            <a:extLst>
              <a:ext uri="{FF2B5EF4-FFF2-40B4-BE49-F238E27FC236}">
                <a16:creationId xmlns:a16="http://schemas.microsoft.com/office/drawing/2014/main" id="{38CB2845-E2DA-37F7-FDBB-8A13FE0DA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9796" y="203521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c 27" descr="Walk with solid fill">
            <a:extLst>
              <a:ext uri="{FF2B5EF4-FFF2-40B4-BE49-F238E27FC236}">
                <a16:creationId xmlns:a16="http://schemas.microsoft.com/office/drawing/2014/main" id="{FCEEAB58-0520-4512-DA6D-1284D9093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8585" y="214660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phic 28" descr="Walk with solid fill">
            <a:extLst>
              <a:ext uri="{FF2B5EF4-FFF2-40B4-BE49-F238E27FC236}">
                <a16:creationId xmlns:a16="http://schemas.microsoft.com/office/drawing/2014/main" id="{96CE65F0-399C-0999-8F23-F64B8696A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7373" y="253854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6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530249" y="551542"/>
            <a:ext cx="513153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30 DIAS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7777C-4C5A-8195-70C7-8FEB995F9DAC}"/>
              </a:ext>
            </a:extLst>
          </p:cNvPr>
          <p:cNvSpPr txBox="1"/>
          <p:nvPr/>
        </p:nvSpPr>
        <p:spPr>
          <a:xfrm>
            <a:off x="0" y="140438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Guiones</a:t>
            </a:r>
            <a:r>
              <a:rPr lang="en-US" sz="4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Invitación</a:t>
            </a:r>
            <a:endParaRPr lang="en-US" sz="4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6320A-3093-7AE8-0E34-09965ABC87D0}"/>
              </a:ext>
            </a:extLst>
          </p:cNvPr>
          <p:cNvSpPr txBox="1"/>
          <p:nvPr/>
        </p:nvSpPr>
        <p:spPr>
          <a:xfrm>
            <a:off x="1081314" y="2471440"/>
            <a:ext cx="10029372" cy="33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l" defTabSz="421309">
              <a:lnSpc>
                <a:spcPct val="126000"/>
              </a:lnSpc>
              <a:spcBef>
                <a:spcPts val="600"/>
              </a:spcBef>
              <a:buSzPct val="100000"/>
              <a:buFont typeface="System Font Regular"/>
              <a:buChar char="🎯"/>
              <a:defRPr sz="1800"/>
            </a:pP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¿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Cuándo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tendrás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1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minuto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para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ver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un video?</a:t>
            </a:r>
          </a:p>
          <a:p>
            <a:pPr marL="457200" lvl="0" indent="-457200" algn="l" defTabSz="421309">
              <a:spcBef>
                <a:spcPts val="600"/>
              </a:spcBef>
              <a:buSzPct val="100000"/>
              <a:buFont typeface="System Font Regular"/>
              <a:buChar char="🎯"/>
              <a:defRPr sz="1800"/>
            </a:pP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¿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Qué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estás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haciendo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para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el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almuerzo/café? Tengo algo que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te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quiero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mostrar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.</a:t>
            </a:r>
          </a:p>
          <a:p>
            <a:pPr marL="457200" lvl="0" indent="-457200" algn="l" defTabSz="421309">
              <a:spcBef>
                <a:spcPts val="600"/>
              </a:spcBef>
              <a:buSzPct val="100000"/>
              <a:buFont typeface="System Font Regular"/>
              <a:buChar char="🎯"/>
              <a:defRPr sz="1800"/>
            </a:pP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Déjame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hacerte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una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pregunta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... ¿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Mantienes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abiertas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tus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opciones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en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términos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de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ganar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dinero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fuera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de lo que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estás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haciendo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actualmente</a:t>
            </a:r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65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4700540" y="551542"/>
            <a:ext cx="279095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PROMUÉTE!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Screen Shot 2024-02-13 at 8.37.51 PM.png">
            <a:extLst>
              <a:ext uri="{FF2B5EF4-FFF2-40B4-BE49-F238E27FC236}">
                <a16:creationId xmlns:a16="http://schemas.microsoft.com/office/drawing/2014/main" id="{F83EBEDD-DD36-DE76-5986-B180B66CD959}"/>
              </a:ext>
            </a:extLst>
          </p:cNvPr>
          <p:cNvPicPr/>
          <p:nvPr/>
        </p:nvPicPr>
        <p:blipFill rotWithShape="1">
          <a:blip r:embed="rId4"/>
          <a:srcRect l="1983" t="18365" r="2104" b="12593"/>
          <a:stretch/>
        </p:blipFill>
        <p:spPr>
          <a:xfrm>
            <a:off x="297543" y="1419086"/>
            <a:ext cx="11596914" cy="473497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7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glasses and a plaid shirt&#10;&#10;Description automatically generated">
            <a:extLst>
              <a:ext uri="{FF2B5EF4-FFF2-40B4-BE49-F238E27FC236}">
                <a16:creationId xmlns:a16="http://schemas.microsoft.com/office/drawing/2014/main" id="{7E390EA7-CEF6-38D7-2CED-C8BB4BA83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2" b="12620"/>
          <a:stretch/>
        </p:blipFill>
        <p:spPr>
          <a:xfrm>
            <a:off x="4298379" y="2010900"/>
            <a:ext cx="4814895" cy="4847100"/>
          </a:xfrm>
          <a:prstGeom prst="rect">
            <a:avLst/>
          </a:prstGeom>
        </p:spPr>
      </p:pic>
      <p:pic>
        <p:nvPicPr>
          <p:cNvPr id="16" name="Picture 15" descr="A person in a suit giving a thumbs up&#10;&#10;Description automatically generated">
            <a:extLst>
              <a:ext uri="{FF2B5EF4-FFF2-40B4-BE49-F238E27FC236}">
                <a16:creationId xmlns:a16="http://schemas.microsoft.com/office/drawing/2014/main" id="{89F39ACA-EB99-DF88-D99F-47DBCC0FA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74" t="-3318" r="3570" b="3288"/>
          <a:stretch/>
        </p:blipFill>
        <p:spPr>
          <a:xfrm>
            <a:off x="995592" y="2230761"/>
            <a:ext cx="3547645" cy="4479971"/>
          </a:xfrm>
          <a:prstGeom prst="rect">
            <a:avLst/>
          </a:prstGeom>
        </p:spPr>
      </p:pic>
      <p:pic>
        <p:nvPicPr>
          <p:cNvPr id="18" name="Picture 17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2E7CB5E9-59BD-745E-DBAA-129BE93FB9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27" b="12195"/>
          <a:stretch/>
        </p:blipFill>
        <p:spPr>
          <a:xfrm>
            <a:off x="8098820" y="2010900"/>
            <a:ext cx="3839470" cy="4847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147116" y="551542"/>
            <a:ext cx="589776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FILTRA, No </a:t>
            </a:r>
            <a:r>
              <a:rPr lang="en-US" sz="4000" b="1" dirty="0" err="1">
                <a:solidFill>
                  <a:schemeClr val="accent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Convenzas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Graphic 19" descr="Apple with solid fill">
            <a:extLst>
              <a:ext uri="{FF2B5EF4-FFF2-40B4-BE49-F238E27FC236}">
                <a16:creationId xmlns:a16="http://schemas.microsoft.com/office/drawing/2014/main" id="{C5B1B958-0B04-9BC2-46AC-38C2F7D74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066" y="1260814"/>
            <a:ext cx="969948" cy="969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pple with solid fill">
            <a:extLst>
              <a:ext uri="{FF2B5EF4-FFF2-40B4-BE49-F238E27FC236}">
                <a16:creationId xmlns:a16="http://schemas.microsoft.com/office/drawing/2014/main" id="{A151D3CA-756C-B480-29A3-648FC609E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98379" y="1260814"/>
            <a:ext cx="969948" cy="969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Apple with solid fill">
            <a:extLst>
              <a:ext uri="{FF2B5EF4-FFF2-40B4-BE49-F238E27FC236}">
                <a16:creationId xmlns:a16="http://schemas.microsoft.com/office/drawing/2014/main" id="{5AC5410B-B3FD-E951-78CD-E38197135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0208" y="1260814"/>
            <a:ext cx="969948" cy="969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C2A48A7-DC30-DC49-A081-4EBB851E736F}"/>
              </a:ext>
            </a:extLst>
          </p:cNvPr>
          <p:cNvSpPr txBox="1"/>
          <p:nvPr/>
        </p:nvSpPr>
        <p:spPr>
          <a:xfrm>
            <a:off x="1580628" y="1457410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Manzanas Rojas </a:t>
            </a:r>
            <a:br>
              <a:rPr lang="en-US" sz="1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800" i="1" dirty="0" err="1">
                <a:latin typeface="Century Gothic"/>
                <a:ea typeface="Century Gothic"/>
                <a:cs typeface="Century Gothic"/>
                <a:sym typeface="Century Gothic"/>
              </a:rPr>
              <a:t>Listos</a:t>
            </a:r>
            <a:r>
              <a:rPr lang="en-US" sz="1800" i="1" dirty="0">
                <a:latin typeface="Century Gothic"/>
                <a:ea typeface="Century Gothic"/>
                <a:cs typeface="Century Gothic"/>
                <a:sym typeface="Century Gothic"/>
              </a:rPr>
              <a:t> Para </a:t>
            </a:r>
            <a:r>
              <a:rPr lang="en-US" sz="1800" i="1" dirty="0" err="1">
                <a:latin typeface="Century Gothic"/>
                <a:ea typeface="Century Gothic"/>
                <a:cs typeface="Century Gothic"/>
                <a:sym typeface="Century Gothic"/>
              </a:rPr>
              <a:t>Arrancar</a:t>
            </a:r>
            <a:endParaRPr lang="en-US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9BF428-410E-557E-9B58-E4BC72FA0BD4}"/>
              </a:ext>
            </a:extLst>
          </p:cNvPr>
          <p:cNvSpPr txBox="1"/>
          <p:nvPr/>
        </p:nvSpPr>
        <p:spPr>
          <a:xfrm>
            <a:off x="5227431" y="1502713"/>
            <a:ext cx="2244525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0834">
              <a:lnSpc>
                <a:spcPct val="81000"/>
              </a:lnSpc>
              <a:spcBef>
                <a:spcPts val="1100"/>
              </a:spcBef>
              <a:buClr>
                <a:srgbClr val="008000"/>
              </a:buClr>
              <a:buSzPct val="100000"/>
              <a:defRPr sz="1800"/>
            </a:pPr>
            <a:r>
              <a:rPr lang="en-US" sz="1800" b="1" dirty="0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Manzanas Verdes </a:t>
            </a:r>
            <a:br>
              <a:rPr lang="en-US" sz="1800" b="1" dirty="0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 i="1" dirty="0">
                <a:latin typeface="Century Gothic"/>
                <a:ea typeface="Century Gothic"/>
                <a:cs typeface="Century Gothic"/>
                <a:sym typeface="Century Gothic"/>
              </a:rPr>
              <a:t>Tienen </a:t>
            </a:r>
            <a:r>
              <a:rPr lang="en-US" sz="1600" i="1" dirty="0" err="1">
                <a:latin typeface="Century Gothic"/>
                <a:ea typeface="Century Gothic"/>
                <a:cs typeface="Century Gothic"/>
                <a:sym typeface="Century Gothic"/>
              </a:rPr>
              <a:t>Preguntas</a:t>
            </a:r>
            <a:r>
              <a:rPr lang="en-US" sz="18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.)</a:t>
            </a:r>
            <a:endParaRPr lang="en-US"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671BA0-3BEC-25E6-9153-BF114E89C16B}"/>
              </a:ext>
            </a:extLst>
          </p:cNvPr>
          <p:cNvSpPr txBox="1"/>
          <p:nvPr/>
        </p:nvSpPr>
        <p:spPr>
          <a:xfrm>
            <a:off x="8610156" y="1502713"/>
            <a:ext cx="2816797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0834">
              <a:lnSpc>
                <a:spcPct val="81000"/>
              </a:lnSpc>
              <a:spcBef>
                <a:spcPts val="1100"/>
              </a:spcBef>
              <a:buClr>
                <a:srgbClr val="B3633C"/>
              </a:buClr>
              <a:buSzPct val="100000"/>
              <a:defRPr sz="1800"/>
            </a:pPr>
            <a:r>
              <a:rPr lang="en-US" sz="1800" b="1" dirty="0">
                <a:solidFill>
                  <a:srgbClr val="B363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Manzanas Cafés</a:t>
            </a:r>
            <a:br>
              <a:rPr lang="en-US" sz="1800" b="1" dirty="0">
                <a:solidFill>
                  <a:srgbClr val="B3633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800" i="1" dirty="0">
                <a:latin typeface="Century Gothic"/>
                <a:ea typeface="Century Gothic"/>
                <a:cs typeface="Century Gothic"/>
                <a:sym typeface="Century Gothic"/>
              </a:rPr>
              <a:t>Me </a:t>
            </a:r>
            <a:r>
              <a:rPr lang="en-US" sz="1800" i="1" dirty="0" err="1">
                <a:latin typeface="Century Gothic"/>
                <a:ea typeface="Century Gothic"/>
                <a:cs typeface="Century Gothic"/>
                <a:sym typeface="Century Gothic"/>
              </a:rPr>
              <a:t>Gustaria</a:t>
            </a:r>
            <a:r>
              <a:rPr lang="en-US" sz="1800" i="1" dirty="0">
                <a:latin typeface="Century Gothic"/>
                <a:ea typeface="Century Gothic"/>
                <a:cs typeface="Century Gothic"/>
                <a:sym typeface="Century Gothic"/>
              </a:rPr>
              <a:t> Ser </a:t>
            </a:r>
            <a:r>
              <a:rPr lang="en-US" sz="1800" i="1" dirty="0" err="1">
                <a:latin typeface="Century Gothic"/>
                <a:ea typeface="Century Gothic"/>
                <a:cs typeface="Century Gothic"/>
                <a:sym typeface="Century Gothic"/>
              </a:rPr>
              <a:t>Cliente</a:t>
            </a:r>
            <a:endParaRPr lang="en-US"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2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1866092" y="551542"/>
            <a:ext cx="8459816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accent2"/>
                </a:solidFill>
              </a:rPr>
              <a:t>HORARIO DE PRESENTACIÓN DE ZOOM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F93CC-21BD-6E4A-C856-78F4DB65ED72}"/>
              </a:ext>
            </a:extLst>
          </p:cNvPr>
          <p:cNvSpPr txBox="1"/>
          <p:nvPr/>
        </p:nvSpPr>
        <p:spPr>
          <a:xfrm>
            <a:off x="2240643" y="2308549"/>
            <a:ext cx="7710572" cy="1597873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0" algn="ctr" defTabSz="457200">
              <a:spcBef>
                <a:spcPts val="700"/>
              </a:spcBef>
              <a:defRPr sz="1800"/>
            </a:pPr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Martes y Jueves </a:t>
            </a:r>
            <a:r>
              <a:rPr lang="en-US" sz="4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4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noche</a:t>
            </a:r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800" b="1" dirty="0">
              <a:solidFill>
                <a:schemeClr val="accent1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  <a:p>
            <a:pPr lvl="0" algn="ctr" defTabSz="457200">
              <a:spcBef>
                <a:spcPts val="700"/>
              </a:spcBef>
              <a:defRPr sz="1800"/>
            </a:pPr>
            <a:r>
              <a:rPr lang="en-US" sz="4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8:00 p.m. </a:t>
            </a:r>
            <a:r>
              <a:rPr lang="en-US" sz="4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4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central</a:t>
            </a:r>
            <a:endParaRPr lang="en-US" b="1" dirty="0">
              <a:solidFill>
                <a:schemeClr val="accent3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5" name="Shape 348">
            <a:extLst>
              <a:ext uri="{FF2B5EF4-FFF2-40B4-BE49-F238E27FC236}">
                <a16:creationId xmlns:a16="http://schemas.microsoft.com/office/drawing/2014/main" id="{DDFF6C3C-A899-01BC-AA3F-3C1C6B61C060}"/>
              </a:ext>
            </a:extLst>
          </p:cNvPr>
          <p:cNvSpPr/>
          <p:nvPr/>
        </p:nvSpPr>
        <p:spPr>
          <a:xfrm>
            <a:off x="1333429" y="5378628"/>
            <a:ext cx="9525000" cy="62463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>
            <a:solidFill>
              <a:schemeClr val="accent1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US" sz="4000" b="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ID: 431-947-0504</a:t>
            </a:r>
          </a:p>
        </p:txBody>
      </p:sp>
    </p:spTree>
    <p:extLst>
      <p:ext uri="{BB962C8B-B14F-4D97-AF65-F5344CB8AC3E}">
        <p14:creationId xmlns:p14="http://schemas.microsoft.com/office/powerpoint/2010/main" val="33415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2549612" y="551542"/>
            <a:ext cx="7092776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 4 CLAVES QUE TIENEN SENTIDO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54327-2E79-7D33-D571-5637CEAD1C44}"/>
              </a:ext>
            </a:extLst>
          </p:cNvPr>
          <p:cNvSpPr txBox="1"/>
          <p:nvPr/>
        </p:nvSpPr>
        <p:spPr>
          <a:xfrm>
            <a:off x="2351314" y="1959430"/>
            <a:ext cx="7489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2338" marR="0" lvl="2" indent="-908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System Font Regular"/>
              <a:buChar char="🔑"/>
              <a:tabLst/>
              <a:defRPr sz="1800"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Negocio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Simple</a:t>
            </a:r>
          </a:p>
          <a:p>
            <a:pPr marL="922338" marR="0" lvl="2" indent="-908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System Font Regular"/>
              <a:buChar char="🔑"/>
              <a:tabLst/>
              <a:defRPr sz="1800"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Servicios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1a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Necesidad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922338" marR="0" lvl="2" indent="-908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System Font Regular"/>
              <a:buChar char="🔑"/>
              <a:tabLst/>
              <a:defRPr sz="1800"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Ingreso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Residual</a:t>
            </a:r>
          </a:p>
          <a:p>
            <a:pPr marL="922338" marR="0" lvl="0" indent="-908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System Font Regular"/>
              <a:buChar char="🔑"/>
              <a:tabLst/>
              <a:defRPr sz="1800"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Tiempo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Correcto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800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29F547-88EA-656A-1EE9-0EF3112849D9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6AB7D9-541B-93B8-B9D6-0F8673C5BEDA}"/>
              </a:ext>
            </a:extLst>
          </p:cNvPr>
          <p:cNvGrpSpPr/>
          <p:nvPr/>
        </p:nvGrpSpPr>
        <p:grpSpPr>
          <a:xfrm>
            <a:off x="1877184" y="1647738"/>
            <a:ext cx="8437631" cy="3127160"/>
            <a:chOff x="2106342" y="1618710"/>
            <a:chExt cx="8437631" cy="31271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8CA7FE-C4AD-575E-DA17-77E7AF29C9B1}"/>
                </a:ext>
              </a:extLst>
            </p:cNvPr>
            <p:cNvSpPr txBox="1"/>
            <p:nvPr/>
          </p:nvSpPr>
          <p:spPr>
            <a:xfrm>
              <a:off x="2165890" y="1618710"/>
              <a:ext cx="3182281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acing Catalogue" pitchFamily="2" charset="0"/>
                </a:rPr>
                <a:t>Solo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33CF37-3759-7511-4633-AC95FAB0A269}"/>
                </a:ext>
              </a:extLst>
            </p:cNvPr>
            <p:cNvSpPr txBox="1"/>
            <p:nvPr/>
          </p:nvSpPr>
          <p:spPr>
            <a:xfrm>
              <a:off x="5348171" y="1964959"/>
              <a:ext cx="518879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Tú</a:t>
              </a:r>
            </a:p>
            <a:p>
              <a:r>
                <a:rPr lang="en-US" sz="5400" b="1" dirty="0" err="1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Puerdes</a:t>
              </a:r>
              <a:r>
                <a:rPr lang="en-US" sz="5400" b="1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Decidir</a:t>
              </a:r>
              <a:r>
                <a:rPr lang="en-US" sz="5400" b="1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A93FB8-F500-5261-B5F0-B749DBFDAC26}"/>
                </a:ext>
              </a:extLst>
            </p:cNvPr>
            <p:cNvSpPr txBox="1"/>
            <p:nvPr/>
          </p:nvSpPr>
          <p:spPr>
            <a:xfrm>
              <a:off x="2106342" y="3760985"/>
              <a:ext cx="843763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800" i="1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schemeClr val="accent2">
                        <a:alpha val="40000"/>
                      </a:schemeClr>
                    </a:outerShdw>
                  </a:effectLst>
                </a:rPr>
                <a:t>Hasta </a:t>
              </a:r>
              <a:r>
                <a:rPr lang="en-US" sz="5800" i="1" dirty="0" err="1">
                  <a:solidFill>
                    <a:schemeClr val="accent3"/>
                  </a:solidFill>
                  <a:effectLst>
                    <a:outerShdw blurRad="50800" dist="38100" dir="2700000" algn="tl" rotWithShape="0">
                      <a:schemeClr val="accent2">
                        <a:alpha val="40000"/>
                      </a:schemeClr>
                    </a:outerShdw>
                  </a:effectLst>
                </a:rPr>
                <a:t>Dónde</a:t>
              </a:r>
              <a:r>
                <a:rPr lang="en-US" sz="5800" i="1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schemeClr val="accent2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800" i="1" dirty="0" err="1">
                  <a:solidFill>
                    <a:schemeClr val="accent3"/>
                  </a:solidFill>
                  <a:effectLst>
                    <a:outerShdw blurRad="50800" dist="38100" dir="2700000" algn="tl" rotWithShape="0">
                      <a:schemeClr val="accent2">
                        <a:alpha val="40000"/>
                      </a:schemeClr>
                    </a:outerShdw>
                  </a:effectLst>
                </a:rPr>
                <a:t>Quieres</a:t>
              </a:r>
              <a:r>
                <a:rPr lang="en-US" sz="5800" i="1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schemeClr val="accent2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800" i="1" dirty="0" err="1">
                  <a:solidFill>
                    <a:schemeClr val="accent3"/>
                  </a:solidFill>
                  <a:effectLst>
                    <a:outerShdw blurRad="50800" dist="38100" dir="2700000" algn="tl" rotWithShape="0">
                      <a:schemeClr val="accent2">
                        <a:alpha val="40000"/>
                      </a:schemeClr>
                    </a:outerShdw>
                  </a:effectLst>
                </a:rPr>
                <a:t>Ilegar</a:t>
              </a:r>
              <a:endParaRPr lang="en-US" sz="5800" i="1" dirty="0">
                <a:solidFill>
                  <a:schemeClr val="accent3"/>
                </a:solidFill>
                <a:effectLst>
                  <a:outerShdw blurRad="50800" dist="38100" dir="2700000" algn="tl" rotWithShape="0">
                    <a:schemeClr val="accent2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9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/>
            </a:gs>
            <a:gs pos="100000">
              <a:schemeClr val="accent1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9D692F-0931-E962-CC2D-32385A6F157A}"/>
              </a:ext>
            </a:extLst>
          </p:cNvPr>
          <p:cNvSpPr txBox="1"/>
          <p:nvPr/>
        </p:nvSpPr>
        <p:spPr>
          <a:xfrm>
            <a:off x="3140764" y="2053203"/>
            <a:ext cx="591046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19900" b="1" i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acing Catalogue" pitchFamily="2" charset="0"/>
                <a:cs typeface="Calibri Light" panose="020F0302020204030204" pitchFamily="34" charset="0"/>
              </a:rPr>
              <a:t>Gracias</a:t>
            </a:r>
          </a:p>
        </p:txBody>
      </p:sp>
      <p:pic>
        <p:nvPicPr>
          <p:cNvPr id="13" name="Picture 12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4E11A306-8BB2-0A76-EC7A-10DA996D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788" y="4804797"/>
            <a:ext cx="1672421" cy="629847"/>
          </a:xfrm>
          <a:prstGeom prst="rect">
            <a:avLst/>
          </a:prstGeom>
        </p:spPr>
      </p:pic>
      <p:pic>
        <p:nvPicPr>
          <p:cNvPr id="14" name="Picture 13" descr="A yellow logo with a shield and handshake&#10;&#10;Description automatically generated">
            <a:extLst>
              <a:ext uri="{FF2B5EF4-FFF2-40B4-BE49-F238E27FC236}">
                <a16:creationId xmlns:a16="http://schemas.microsoft.com/office/drawing/2014/main" id="{F509F9BA-85E0-711C-412E-081FD07C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12" y="1186381"/>
            <a:ext cx="3755571" cy="6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shield with handshake&#10;&#10;Description automatically generated">
            <a:extLst>
              <a:ext uri="{FF2B5EF4-FFF2-40B4-BE49-F238E27FC236}">
                <a16:creationId xmlns:a16="http://schemas.microsoft.com/office/drawing/2014/main" id="{FEF5DB73-C982-8420-5FFE-98EBD0B8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3311071" y="350921"/>
            <a:ext cx="5569857" cy="6156157"/>
          </a:xfrm>
          <a:prstGeom prst="rect">
            <a:avLst/>
          </a:prstGeom>
        </p:spPr>
      </p:pic>
      <p:pic>
        <p:nvPicPr>
          <p:cNvPr id="4" name="Screen Shot 2024-02-13 at 8.24.47 PM.png">
            <a:extLst>
              <a:ext uri="{FF2B5EF4-FFF2-40B4-BE49-F238E27FC236}">
                <a16:creationId xmlns:a16="http://schemas.microsoft.com/office/drawing/2014/main" id="{9F008245-088A-0139-02C5-03D00F3727C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44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584740" y="551542"/>
            <a:ext cx="5022529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PRIMERO LO PRIMERO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C45679-8E7B-DC1C-EC34-D4F2A4BD0B1B}"/>
              </a:ext>
            </a:extLst>
          </p:cNvPr>
          <p:cNvGrpSpPr/>
          <p:nvPr/>
        </p:nvGrpSpPr>
        <p:grpSpPr>
          <a:xfrm>
            <a:off x="840987" y="2311400"/>
            <a:ext cx="3232625" cy="2855686"/>
            <a:chOff x="840987" y="2311400"/>
            <a:chExt cx="3232625" cy="2855686"/>
          </a:xfrm>
        </p:grpSpPr>
        <p:pic>
          <p:nvPicPr>
            <p:cNvPr id="1026" name="Picture 2" descr="Free Piggy Bank Pig photo and picture">
              <a:extLst>
                <a:ext uri="{FF2B5EF4-FFF2-40B4-BE49-F238E27FC236}">
                  <a16:creationId xmlns:a16="http://schemas.microsoft.com/office/drawing/2014/main" id="{ACE0E043-8C54-BAA6-63FE-507B16A64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87" y="3013000"/>
              <a:ext cx="3232625" cy="2154086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E81C40-C9DB-6E30-8744-E1A45761358A}"/>
                </a:ext>
              </a:extLst>
            </p:cNvPr>
            <p:cNvSpPr/>
            <p:nvPr/>
          </p:nvSpPr>
          <p:spPr>
            <a:xfrm>
              <a:off x="840987" y="2311400"/>
              <a:ext cx="3232625" cy="495300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 Deposito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CDD4CF-0A10-537C-49A8-462388539B0B}"/>
              </a:ext>
            </a:extLst>
          </p:cNvPr>
          <p:cNvGrpSpPr/>
          <p:nvPr/>
        </p:nvGrpSpPr>
        <p:grpSpPr>
          <a:xfrm>
            <a:off x="4477293" y="2317750"/>
            <a:ext cx="3232624" cy="2849336"/>
            <a:chOff x="4477293" y="2317750"/>
            <a:chExt cx="3232624" cy="28493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D2F044-7162-C2F3-FB90-A77C23C5A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115"/>
            <a:stretch/>
          </p:blipFill>
          <p:spPr>
            <a:xfrm>
              <a:off x="4482083" y="3012999"/>
              <a:ext cx="3227834" cy="2154087"/>
            </a:xfrm>
            <a:prstGeom prst="rect">
              <a:avLst/>
            </a:prstGeom>
            <a:ln w="57150">
              <a:solidFill>
                <a:schemeClr val="accent3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5D4413-3610-EDCE-60EB-2219158C7EF7}"/>
                </a:ext>
              </a:extLst>
            </p:cNvPr>
            <p:cNvSpPr/>
            <p:nvPr/>
          </p:nvSpPr>
          <p:spPr>
            <a:xfrm>
              <a:off x="4477293" y="2317750"/>
              <a:ext cx="3227834" cy="495300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Personaliza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Pagina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Web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C1EB4-8D53-561E-31CF-2DAD23E6C63B}"/>
              </a:ext>
            </a:extLst>
          </p:cNvPr>
          <p:cNvGrpSpPr/>
          <p:nvPr/>
        </p:nvGrpSpPr>
        <p:grpSpPr>
          <a:xfrm>
            <a:off x="8118388" y="2317750"/>
            <a:ext cx="3232624" cy="2850332"/>
            <a:chOff x="8118388" y="2317750"/>
            <a:chExt cx="3232624" cy="2850332"/>
          </a:xfrm>
        </p:grpSpPr>
        <p:pic>
          <p:nvPicPr>
            <p:cNvPr id="4" name="Picture 3" descr="A close-up of a roll of paper&#10;&#10;Description automatically generated">
              <a:extLst>
                <a:ext uri="{FF2B5EF4-FFF2-40B4-BE49-F238E27FC236}">
                  <a16:creationId xmlns:a16="http://schemas.microsoft.com/office/drawing/2014/main" id="{1939A59A-D657-DE5E-454C-1F0D5679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8388" y="3012999"/>
              <a:ext cx="3232624" cy="2155083"/>
            </a:xfrm>
            <a:prstGeom prst="rect">
              <a:avLst/>
            </a:prstGeom>
            <a:ln w="57150">
              <a:solidFill>
                <a:schemeClr val="accent3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620DA3-40D6-221C-8E4F-A6641E930DDB}"/>
                </a:ext>
              </a:extLst>
            </p:cNvPr>
            <p:cNvSpPr/>
            <p:nvPr/>
          </p:nvSpPr>
          <p:spPr>
            <a:xfrm>
              <a:off x="8123178" y="2317750"/>
              <a:ext cx="3227834" cy="495300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Obtén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7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Acreditación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4070550" y="551542"/>
            <a:ext cx="4050916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SIGUE EL SISTEMA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CA6722-2855-F387-26E8-6F096AA74735}"/>
              </a:ext>
            </a:extLst>
          </p:cNvPr>
          <p:cNvGrpSpPr/>
          <p:nvPr/>
        </p:nvGrpSpPr>
        <p:grpSpPr>
          <a:xfrm>
            <a:off x="891637" y="1589513"/>
            <a:ext cx="9954163" cy="2286000"/>
            <a:chOff x="891637" y="1589513"/>
            <a:chExt cx="9954163" cy="22860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D2828F5-DCBD-227B-E9AE-8215C604F16C}"/>
                </a:ext>
              </a:extLst>
            </p:cNvPr>
            <p:cNvSpPr/>
            <p:nvPr/>
          </p:nvSpPr>
          <p:spPr>
            <a:xfrm>
              <a:off x="3022600" y="1589513"/>
              <a:ext cx="7823200" cy="2286000"/>
            </a:xfrm>
            <a:prstGeom prst="round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55861F1-0A41-4CCE-057B-5FC3067A41D1}"/>
                </a:ext>
              </a:extLst>
            </p:cNvPr>
            <p:cNvSpPr/>
            <p:nvPr/>
          </p:nvSpPr>
          <p:spPr>
            <a:xfrm>
              <a:off x="891637" y="2272349"/>
              <a:ext cx="2299722" cy="914399"/>
            </a:xfrm>
            <a:prstGeom prst="roundRect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Tus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Pimeras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48 Horas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5103C9-FDA2-0D79-ACD7-B56BC233BB87}"/>
                </a:ext>
              </a:extLst>
            </p:cNvPr>
            <p:cNvSpPr/>
            <p:nvPr/>
          </p:nvSpPr>
          <p:spPr>
            <a:xfrm>
              <a:off x="3479800" y="1910399"/>
              <a:ext cx="698500" cy="69850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26CD51-1D65-4A93-D16B-3FAA1E0ACA23}"/>
                </a:ext>
              </a:extLst>
            </p:cNvPr>
            <p:cNvSpPr/>
            <p:nvPr/>
          </p:nvSpPr>
          <p:spPr>
            <a:xfrm>
              <a:off x="3479800" y="2881418"/>
              <a:ext cx="698500" cy="69850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280D30-4A73-866B-39B7-893903E3AA4D}"/>
                </a:ext>
              </a:extLst>
            </p:cNvPr>
            <p:cNvSpPr txBox="1"/>
            <p:nvPr/>
          </p:nvSpPr>
          <p:spPr>
            <a:xfrm>
              <a:off x="4324890" y="1905706"/>
              <a:ext cx="54681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Alcanza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le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posición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 CQ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471012-C0EB-ABE3-C79B-A6696E1A0C08}"/>
                </a:ext>
              </a:extLst>
            </p:cNvPr>
            <p:cNvSpPr txBox="1"/>
            <p:nvPr/>
          </p:nvSpPr>
          <p:spPr>
            <a:xfrm>
              <a:off x="4324890" y="2858031"/>
              <a:ext cx="24617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Haz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lista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0" descr="Checklist with solid fill">
              <a:extLst>
                <a:ext uri="{FF2B5EF4-FFF2-40B4-BE49-F238E27FC236}">
                  <a16:creationId xmlns:a16="http://schemas.microsoft.com/office/drawing/2014/main" id="{E1592F03-5CF6-5B16-1E67-1801034D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90102" y="2471830"/>
              <a:ext cx="914400" cy="914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25003C-3F6A-84E9-EAF4-1F3AB38F846E}"/>
              </a:ext>
            </a:extLst>
          </p:cNvPr>
          <p:cNvGrpSpPr/>
          <p:nvPr/>
        </p:nvGrpSpPr>
        <p:grpSpPr>
          <a:xfrm>
            <a:off x="891637" y="4317999"/>
            <a:ext cx="9954163" cy="1585485"/>
            <a:chOff x="891637" y="4317999"/>
            <a:chExt cx="9954163" cy="15854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65D4E65-A9D5-BDE2-9C6E-DD41FA1B070A}"/>
                </a:ext>
              </a:extLst>
            </p:cNvPr>
            <p:cNvSpPr/>
            <p:nvPr/>
          </p:nvSpPr>
          <p:spPr>
            <a:xfrm>
              <a:off x="3022600" y="4317999"/>
              <a:ext cx="7823200" cy="1585485"/>
            </a:xfrm>
            <a:prstGeom prst="round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74934D0-2ABF-A6C9-95F4-C46902C56AF3}"/>
                </a:ext>
              </a:extLst>
            </p:cNvPr>
            <p:cNvSpPr/>
            <p:nvPr/>
          </p:nvSpPr>
          <p:spPr>
            <a:xfrm>
              <a:off x="891637" y="4627025"/>
              <a:ext cx="2299722" cy="914399"/>
            </a:xfrm>
            <a:prstGeom prst="roundRect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Tus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Pimeras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Dias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B92E08-9FEF-D795-BADF-EEB50A427509}"/>
                </a:ext>
              </a:extLst>
            </p:cNvPr>
            <p:cNvSpPr/>
            <p:nvPr/>
          </p:nvSpPr>
          <p:spPr>
            <a:xfrm>
              <a:off x="3479800" y="4830224"/>
              <a:ext cx="698500" cy="69850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E2547B-7910-D0CF-7217-82C381C3CC08}"/>
                </a:ext>
              </a:extLst>
            </p:cNvPr>
            <p:cNvSpPr txBox="1"/>
            <p:nvPr/>
          </p:nvSpPr>
          <p:spPr>
            <a:xfrm>
              <a:off x="4324890" y="4825531"/>
              <a:ext cx="34320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Muestra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plan</a:t>
              </a:r>
            </a:p>
          </p:txBody>
        </p:sp>
        <p:pic>
          <p:nvPicPr>
            <p:cNvPr id="23" name="Graphic 22" descr="Aspiration with solid fill">
              <a:extLst>
                <a:ext uri="{FF2B5EF4-FFF2-40B4-BE49-F238E27FC236}">
                  <a16:creationId xmlns:a16="http://schemas.microsoft.com/office/drawing/2014/main" id="{D6EEA360-9813-6216-A94F-47F599D7E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90102" y="4633437"/>
              <a:ext cx="914400" cy="914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F1FC126-4434-795A-F643-3FC183DF43B5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1953698" y="551542"/>
            <a:ext cx="8284640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SE PAGADO EN SERVICIOS ESENCIALES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E9224F-002B-1573-14EF-DA7531369173}"/>
              </a:ext>
            </a:extLst>
          </p:cNvPr>
          <p:cNvGrpSpPr/>
          <p:nvPr/>
        </p:nvGrpSpPr>
        <p:grpSpPr>
          <a:xfrm>
            <a:off x="-2" y="1310767"/>
            <a:ext cx="5481459" cy="5080789"/>
            <a:chOff x="738403" y="3126440"/>
            <a:chExt cx="10962918" cy="1016157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F85956B-207C-A87D-A2F8-0C53C12BD366}"/>
                </a:ext>
              </a:extLst>
            </p:cNvPr>
            <p:cNvSpPr/>
            <p:nvPr/>
          </p:nvSpPr>
          <p:spPr>
            <a:xfrm>
              <a:off x="1821335" y="3640662"/>
              <a:ext cx="8665353" cy="8665353"/>
            </a:xfrm>
            <a:prstGeom prst="ellips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3BD15E-BAA0-B312-AA6D-BD365DAEB3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57988" y="10717283"/>
              <a:ext cx="2319348" cy="1808927"/>
              <a:chOff x="19598105" y="4002670"/>
              <a:chExt cx="2048256" cy="1535462"/>
            </a:xfrm>
          </p:grpSpPr>
          <p:pic>
            <p:nvPicPr>
              <p:cNvPr id="40" name="Picture 39" descr="A blue dollar sign and a person's head&#10;&#10;Description automatically generated">
                <a:extLst>
                  <a:ext uri="{FF2B5EF4-FFF2-40B4-BE49-F238E27FC236}">
                    <a16:creationId xmlns:a16="http://schemas.microsoft.com/office/drawing/2014/main" id="{CD6CCA43-189E-7EFF-C49E-409911687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85911" y="4002670"/>
                <a:ext cx="872645" cy="76779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76BAE00-98DD-3C66-F5FE-8EBEE72B7DDF}"/>
                  </a:ext>
                </a:extLst>
              </p:cNvPr>
              <p:cNvSpPr txBox="1"/>
              <p:nvPr/>
            </p:nvSpPr>
            <p:spPr>
              <a:xfrm>
                <a:off x="19598105" y="4754387"/>
                <a:ext cx="2048256" cy="7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NOMINAS</a:t>
                </a:r>
                <a:b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DE PAGOS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1E1F1C-C493-1036-A0D1-8FF7F332D5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65890" y="11512490"/>
              <a:ext cx="2365739" cy="1775528"/>
              <a:chOff x="17495464" y="4016555"/>
              <a:chExt cx="2048256" cy="1537254"/>
            </a:xfrm>
          </p:grpSpPr>
          <p:pic>
            <p:nvPicPr>
              <p:cNvPr id="38" name="Google Shape;86;p3">
                <a:extLst>
                  <a:ext uri="{FF2B5EF4-FFF2-40B4-BE49-F238E27FC236}">
                    <a16:creationId xmlns:a16="http://schemas.microsoft.com/office/drawing/2014/main" id="{62CAD527-1146-A6AC-087D-B66F951A84D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94267" t="9760" r="1889" b="50043"/>
              <a:stretch/>
            </p:blipFill>
            <p:spPr>
              <a:xfrm>
                <a:off x="18103958" y="4016555"/>
                <a:ext cx="831268" cy="8215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8E9051-2C90-6362-49D8-A7250929264F}"/>
                  </a:ext>
                </a:extLst>
              </p:cNvPr>
              <p:cNvSpPr txBox="1"/>
              <p:nvPr/>
            </p:nvSpPr>
            <p:spPr>
              <a:xfrm>
                <a:off x="17495464" y="4754389"/>
                <a:ext cx="2048256" cy="79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PROTECCION</a:t>
                </a:r>
                <a:b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DE IDENTIDAD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A4A6D9-6584-3A70-21CF-EB284A0A8B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73420" y="10917899"/>
              <a:ext cx="2319348" cy="1715130"/>
              <a:chOff x="15392823" y="3768790"/>
              <a:chExt cx="2048256" cy="1455845"/>
            </a:xfrm>
          </p:grpSpPr>
          <p:pic>
            <p:nvPicPr>
              <p:cNvPr id="36" name="Google Shape;86;p3">
                <a:extLst>
                  <a:ext uri="{FF2B5EF4-FFF2-40B4-BE49-F238E27FC236}">
                    <a16:creationId xmlns:a16="http://schemas.microsoft.com/office/drawing/2014/main" id="{9806EE9B-1E7C-E270-F136-9E02FFF497F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83325" t="-1" r="12397" b="46688"/>
              <a:stretch/>
            </p:blipFill>
            <p:spPr>
              <a:xfrm>
                <a:off x="15963669" y="3768790"/>
                <a:ext cx="924832" cy="108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33F5B1-63A5-3628-BD9B-9F8FD48261CD}"/>
                  </a:ext>
                </a:extLst>
              </p:cNvPr>
              <p:cNvSpPr txBox="1"/>
              <p:nvPr/>
            </p:nvSpPr>
            <p:spPr>
              <a:xfrm>
                <a:off x="15392823" y="4754388"/>
                <a:ext cx="2048256" cy="47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VIAJES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FF5283-E6AD-AAB0-8ABD-5E3C1E5BC0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97938" y="9066946"/>
              <a:ext cx="2319348" cy="1953492"/>
              <a:chOff x="13290182" y="3879963"/>
              <a:chExt cx="2048256" cy="1658171"/>
            </a:xfrm>
          </p:grpSpPr>
          <p:pic>
            <p:nvPicPr>
              <p:cNvPr id="34" name="Google Shape;86;p3">
                <a:extLst>
                  <a:ext uri="{FF2B5EF4-FFF2-40B4-BE49-F238E27FC236}">
                    <a16:creationId xmlns:a16="http://schemas.microsoft.com/office/drawing/2014/main" id="{BE172429-D9F9-2A50-1510-3B2B53E1D79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72714" t="5078" r="22198" b="48043"/>
              <a:stretch/>
            </p:blipFill>
            <p:spPr>
              <a:xfrm>
                <a:off x="13764338" y="3879963"/>
                <a:ext cx="1099944" cy="9581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A91FBE-ECD7-DA4D-5980-3F9D3E37C09E}"/>
                  </a:ext>
                </a:extLst>
              </p:cNvPr>
              <p:cNvSpPr txBox="1"/>
              <p:nvPr/>
            </p:nvSpPr>
            <p:spPr>
              <a:xfrm>
                <a:off x="13290182" y="4754389"/>
                <a:ext cx="2048256" cy="7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PROCESADOR</a:t>
                </a:r>
                <a:b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DE PAGOS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8933A1-8BA7-6FAD-28F9-F5E79E25FD81}"/>
                </a:ext>
              </a:extLst>
            </p:cNvPr>
            <p:cNvGrpSpPr/>
            <p:nvPr/>
          </p:nvGrpSpPr>
          <p:grpSpPr>
            <a:xfrm>
              <a:off x="9447897" y="6816616"/>
              <a:ext cx="2253424" cy="2034118"/>
              <a:chOff x="11187230" y="3792665"/>
              <a:chExt cx="2048567" cy="1761141"/>
            </a:xfrm>
          </p:grpSpPr>
          <p:pic>
            <p:nvPicPr>
              <p:cNvPr id="32" name="Google Shape;86;p3">
                <a:extLst>
                  <a:ext uri="{FF2B5EF4-FFF2-40B4-BE49-F238E27FC236}">
                    <a16:creationId xmlns:a16="http://schemas.microsoft.com/office/drawing/2014/main" id="{539D18F3-1681-6961-6F02-0E9136E2C07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62007" r="33830" b="49732"/>
              <a:stretch/>
            </p:blipFill>
            <p:spPr>
              <a:xfrm>
                <a:off x="11761403" y="3792665"/>
                <a:ext cx="900220" cy="102744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FA4479-72B5-6A9B-3A22-1F643CF048D5}"/>
                  </a:ext>
                </a:extLst>
              </p:cNvPr>
              <p:cNvSpPr txBox="1"/>
              <p:nvPr/>
            </p:nvSpPr>
            <p:spPr>
              <a:xfrm>
                <a:off x="11187230" y="4754386"/>
                <a:ext cx="2048567" cy="79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ALARMAS &amp; SEGURIDAD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441758-A096-6285-B39D-AAFF800A1C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50574" y="4527794"/>
              <a:ext cx="2319700" cy="2078267"/>
              <a:chOff x="9084278" y="3774048"/>
              <a:chExt cx="2048567" cy="1764085"/>
            </a:xfrm>
          </p:grpSpPr>
          <p:pic>
            <p:nvPicPr>
              <p:cNvPr id="30" name="Google Shape;86;p3">
                <a:extLst>
                  <a:ext uri="{FF2B5EF4-FFF2-40B4-BE49-F238E27FC236}">
                    <a16:creationId xmlns:a16="http://schemas.microsoft.com/office/drawing/2014/main" id="{0DB0F9B0-F088-78C3-468D-40091792FF4E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l="50159" r="44114" b="54284"/>
              <a:stretch/>
            </p:blipFill>
            <p:spPr>
              <a:xfrm>
                <a:off x="9448340" y="3774048"/>
                <a:ext cx="1320442" cy="996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A5CEE6C-82FD-EC84-EE09-7D7DCAE14CD0}"/>
                  </a:ext>
                </a:extLst>
              </p:cNvPr>
              <p:cNvSpPr txBox="1"/>
              <p:nvPr/>
            </p:nvSpPr>
            <p:spPr>
              <a:xfrm>
                <a:off x="9084278" y="4754388"/>
                <a:ext cx="2048567" cy="7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DEGURO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DE SALUD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C35EFB-13FD-5C83-9743-CBF6D32811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63445" y="3126440"/>
              <a:ext cx="2319700" cy="1693719"/>
              <a:chOff x="6981326" y="3786967"/>
              <a:chExt cx="2048567" cy="1437668"/>
            </a:xfrm>
          </p:grpSpPr>
          <p:pic>
            <p:nvPicPr>
              <p:cNvPr id="28" name="Google Shape;86;p3">
                <a:extLst>
                  <a:ext uri="{FF2B5EF4-FFF2-40B4-BE49-F238E27FC236}">
                    <a16:creationId xmlns:a16="http://schemas.microsoft.com/office/drawing/2014/main" id="{3F2933A4-8D53-B3FF-3327-4295DA623E9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40737" t="1" r="54739" b="48465"/>
              <a:stretch/>
            </p:blipFill>
            <p:spPr>
              <a:xfrm>
                <a:off x="7516511" y="3786967"/>
                <a:ext cx="978197" cy="10533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1279872-77EC-1B5D-ED6B-8BDB465197A5}"/>
                  </a:ext>
                </a:extLst>
              </p:cNvPr>
              <p:cNvSpPr txBox="1"/>
              <p:nvPr/>
            </p:nvSpPr>
            <p:spPr>
              <a:xfrm>
                <a:off x="6981326" y="4754389"/>
                <a:ext cx="2048567" cy="47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ENERGIA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EC0E00-9F10-F111-1C6C-B39838C6C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42390" y="3199330"/>
              <a:ext cx="2319700" cy="1395879"/>
              <a:chOff x="4878374" y="4039780"/>
              <a:chExt cx="2048567" cy="1184852"/>
            </a:xfrm>
          </p:grpSpPr>
          <p:pic>
            <p:nvPicPr>
              <p:cNvPr id="26" name="Google Shape;86;p3">
                <a:extLst>
                  <a:ext uri="{FF2B5EF4-FFF2-40B4-BE49-F238E27FC236}">
                    <a16:creationId xmlns:a16="http://schemas.microsoft.com/office/drawing/2014/main" id="{60283F86-0483-3034-1E6D-2EEDEC3A4B5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30612" t="12090" r="64863" b="51250"/>
              <a:stretch/>
            </p:blipFill>
            <p:spPr>
              <a:xfrm>
                <a:off x="5413559" y="4039780"/>
                <a:ext cx="978197" cy="749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D1A369-621B-4711-BBEB-39D2D583DBF3}"/>
                  </a:ext>
                </a:extLst>
              </p:cNvPr>
              <p:cNvSpPr txBox="1"/>
              <p:nvPr/>
            </p:nvSpPr>
            <p:spPr>
              <a:xfrm>
                <a:off x="4878374" y="4754387"/>
                <a:ext cx="2048567" cy="470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TELEVISION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0F0CA4-21B1-3D0A-386F-75577DDB56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31103" y="4190639"/>
              <a:ext cx="2319700" cy="1891232"/>
              <a:chOff x="2775422" y="3932808"/>
              <a:chExt cx="2048567" cy="1605322"/>
            </a:xfrm>
          </p:grpSpPr>
          <p:pic>
            <p:nvPicPr>
              <p:cNvPr id="24" name="Google Shape;86;p3">
                <a:extLst>
                  <a:ext uri="{FF2B5EF4-FFF2-40B4-BE49-F238E27FC236}">
                    <a16:creationId xmlns:a16="http://schemas.microsoft.com/office/drawing/2014/main" id="{1C0C84FC-CA51-B223-1503-F7F406E810A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9952" t="8545" r="84731" b="49924"/>
              <a:stretch/>
            </p:blipFill>
            <p:spPr>
              <a:xfrm>
                <a:off x="3240043" y="3932808"/>
                <a:ext cx="1119324" cy="8488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6C36A6-7A81-F9CA-3AD7-095D88370741}"/>
                  </a:ext>
                </a:extLst>
              </p:cNvPr>
              <p:cNvSpPr txBox="1"/>
              <p:nvPr/>
            </p:nvSpPr>
            <p:spPr>
              <a:xfrm>
                <a:off x="2775422" y="4754387"/>
                <a:ext cx="2048567" cy="783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INTERNET</a:t>
                </a:r>
                <a:b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WIFI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84CE26-CABB-0A91-DBEF-E70BCC936F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8403" y="6339125"/>
              <a:ext cx="2319700" cy="2321095"/>
              <a:chOff x="672470" y="3567933"/>
              <a:chExt cx="2048567" cy="1970200"/>
            </a:xfrm>
          </p:grpSpPr>
          <p:pic>
            <p:nvPicPr>
              <p:cNvPr id="22" name="Google Shape;86;p3">
                <a:extLst>
                  <a:ext uri="{FF2B5EF4-FFF2-40B4-BE49-F238E27FC236}">
                    <a16:creationId xmlns:a16="http://schemas.microsoft.com/office/drawing/2014/main" id="{94CB0CAA-8DCA-61C2-C35E-9BCF38AE965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928" t="4657" r="95718" b="48464"/>
              <a:stretch/>
            </p:blipFill>
            <p:spPr>
              <a:xfrm>
                <a:off x="1187944" y="3567933"/>
                <a:ext cx="1050514" cy="11989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3AE80E-B60F-EA3D-C777-875385A87111}"/>
                  </a:ext>
                </a:extLst>
              </p:cNvPr>
              <p:cNvSpPr txBox="1"/>
              <p:nvPr/>
            </p:nvSpPr>
            <p:spPr>
              <a:xfrm>
                <a:off x="672470" y="4754389"/>
                <a:ext cx="2048567" cy="78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TELEFONIA</a:t>
                </a:r>
                <a:b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</a:b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MOBILE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AD2836A-8A10-F9E0-51D0-4E336B1579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2807" y="9032367"/>
              <a:ext cx="2676675" cy="1772231"/>
              <a:chOff x="21537197" y="4033820"/>
              <a:chExt cx="2363818" cy="1504311"/>
            </a:xfrm>
          </p:grpSpPr>
          <p:pic>
            <p:nvPicPr>
              <p:cNvPr id="20" name="Picture 19" descr="A black and orange cloud with connected lines&#10;&#10;Description automatically generated">
                <a:extLst>
                  <a:ext uri="{FF2B5EF4-FFF2-40B4-BE49-F238E27FC236}">
                    <a16:creationId xmlns:a16="http://schemas.microsoft.com/office/drawing/2014/main" id="{A78C8607-0006-C788-696E-612377E26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47247" y="4033820"/>
                <a:ext cx="755261" cy="75526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412833-B115-E13C-3340-D779BE418761}"/>
                  </a:ext>
                </a:extLst>
              </p:cNvPr>
              <p:cNvSpPr txBox="1"/>
              <p:nvPr/>
            </p:nvSpPr>
            <p:spPr>
              <a:xfrm>
                <a:off x="21537197" y="4754387"/>
                <a:ext cx="2363818" cy="78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D2D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SOLUCIONES COMUNICACION</a:t>
                </a: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26F3719-9343-96EF-CEE9-C50042F8753C}"/>
              </a:ext>
            </a:extLst>
          </p:cNvPr>
          <p:cNvSpPr/>
          <p:nvPr/>
        </p:nvSpPr>
        <p:spPr>
          <a:xfrm>
            <a:off x="0" y="39115"/>
            <a:ext cx="12192000" cy="6858000"/>
          </a:xfrm>
          <a:prstGeom prst="rect">
            <a:avLst/>
          </a:prstGeom>
          <a:noFill/>
          <a:ln w="7620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solidFill>
                  <a:srgbClr val="0D2D53"/>
                </a:solidFill>
              </a:ln>
              <a:noFill/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53BA1113-5109-159A-90A6-0F3CB889A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89" y="2196742"/>
            <a:ext cx="484837" cy="147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73B0694-F7C5-4669-23D5-D21A2444E6F5}"/>
              </a:ext>
            </a:extLst>
          </p:cNvPr>
          <p:cNvSpPr/>
          <p:nvPr/>
        </p:nvSpPr>
        <p:spPr>
          <a:xfrm>
            <a:off x="5686075" y="1911899"/>
            <a:ext cx="6091397" cy="4127782"/>
          </a:xfrm>
          <a:prstGeom prst="roundRect">
            <a:avLst>
              <a:gd name="adj" fmla="val 4483"/>
            </a:avLst>
          </a:prstGeom>
          <a:solidFill>
            <a:schemeClr val="accent2">
              <a:alpha val="48908"/>
            </a:schemeClr>
          </a:solidFill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 descr="A red and black logo&#10;&#10;Description automatically generated">
            <a:extLst>
              <a:ext uri="{FF2B5EF4-FFF2-40B4-BE49-F238E27FC236}">
                <a16:creationId xmlns:a16="http://schemas.microsoft.com/office/drawing/2014/main" id="{BCBEAC55-B356-7617-4784-1D78B31E5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8402" y="3366121"/>
            <a:ext cx="1183061" cy="522748"/>
          </a:xfrm>
          <a:prstGeom prst="rect">
            <a:avLst/>
          </a:prstGeom>
        </p:spPr>
      </p:pic>
      <p:pic>
        <p:nvPicPr>
          <p:cNvPr id="49" name="Picture 48" descr="A blue and black logo&#10;&#10;Description automatically generated">
            <a:extLst>
              <a:ext uri="{FF2B5EF4-FFF2-40B4-BE49-F238E27FC236}">
                <a16:creationId xmlns:a16="http://schemas.microsoft.com/office/drawing/2014/main" id="{CE7DE418-F2E0-B3B2-29E9-0F9F27982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117" y="5471050"/>
            <a:ext cx="1517972" cy="278157"/>
          </a:xfrm>
          <a:prstGeom prst="rect">
            <a:avLst/>
          </a:prstGeom>
        </p:spPr>
      </p:pic>
      <p:pic>
        <p:nvPicPr>
          <p:cNvPr id="50" name="Picture 49" descr="A purple logo with black background&#10;&#10;Description automatically generated">
            <a:extLst>
              <a:ext uri="{FF2B5EF4-FFF2-40B4-BE49-F238E27FC236}">
                <a16:creationId xmlns:a16="http://schemas.microsoft.com/office/drawing/2014/main" id="{260C0453-9B67-5946-0E15-055C01F4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051" y="2791791"/>
            <a:ext cx="1108105" cy="689040"/>
          </a:xfrm>
          <a:prstGeom prst="rect">
            <a:avLst/>
          </a:prstGeom>
        </p:spPr>
      </p:pic>
      <p:pic>
        <p:nvPicPr>
          <p:cNvPr id="51" name="Picture 50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7FC06BD-9132-0ED3-3546-59D83B193A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0700" y="2012291"/>
            <a:ext cx="1911531" cy="689040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3B1E1D39-ACD3-C27C-308B-4C42F80C3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2475" y="2880041"/>
            <a:ext cx="1790241" cy="411799"/>
          </a:xfrm>
          <a:prstGeom prst="rect">
            <a:avLst/>
          </a:prstGeom>
        </p:spPr>
      </p:pic>
      <p:pic>
        <p:nvPicPr>
          <p:cNvPr id="53" name="Picture 52" descr="A blue and black logo&#10;&#10;Description automatically generated">
            <a:extLst>
              <a:ext uri="{FF2B5EF4-FFF2-40B4-BE49-F238E27FC236}">
                <a16:creationId xmlns:a16="http://schemas.microsoft.com/office/drawing/2014/main" id="{0A7316FA-AF7D-D001-9B0D-7DF61D16F1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0472" y="2151674"/>
            <a:ext cx="1654247" cy="435067"/>
          </a:xfrm>
          <a:prstGeom prst="rect">
            <a:avLst/>
          </a:prstGeom>
        </p:spPr>
      </p:pic>
      <p:pic>
        <p:nvPicPr>
          <p:cNvPr id="54" name="Picture 53" descr="A black background with red and orange squares&#10;&#10;Description automatically generated">
            <a:extLst>
              <a:ext uri="{FF2B5EF4-FFF2-40B4-BE49-F238E27FC236}">
                <a16:creationId xmlns:a16="http://schemas.microsoft.com/office/drawing/2014/main" id="{621167B3-DC2D-EB5D-08BD-EBC66B2DF3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3027" y="4457829"/>
            <a:ext cx="1666877" cy="736527"/>
          </a:xfrm>
          <a:prstGeom prst="rect">
            <a:avLst/>
          </a:prstGeom>
        </p:spPr>
      </p:pic>
      <p:pic>
        <p:nvPicPr>
          <p:cNvPr id="55" name="Picture 54" descr="A black and white logo&#10;&#10;Description automatically generated">
            <a:extLst>
              <a:ext uri="{FF2B5EF4-FFF2-40B4-BE49-F238E27FC236}">
                <a16:creationId xmlns:a16="http://schemas.microsoft.com/office/drawing/2014/main" id="{5EE7CD34-FD65-FC5C-9C9D-E713BDE844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8816" y="4628595"/>
            <a:ext cx="1437559" cy="472797"/>
          </a:xfrm>
          <a:prstGeom prst="rect">
            <a:avLst/>
          </a:prstGeom>
        </p:spPr>
      </p:pic>
      <p:pic>
        <p:nvPicPr>
          <p:cNvPr id="56" name="Picture 5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21B38A9-D9C6-F6E1-3469-46155ED928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08615" y="5273088"/>
            <a:ext cx="1635701" cy="722752"/>
          </a:xfrm>
          <a:prstGeom prst="rect">
            <a:avLst/>
          </a:prstGeom>
        </p:spPr>
      </p:pic>
      <p:pic>
        <p:nvPicPr>
          <p:cNvPr id="57" name="Picture 5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07B3C89-23E1-3D2E-13B5-C0C9A67BDC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2973" y="4665225"/>
            <a:ext cx="1462260" cy="472797"/>
          </a:xfrm>
          <a:prstGeom prst="rect">
            <a:avLst/>
          </a:prstGeom>
        </p:spPr>
      </p:pic>
      <p:pic>
        <p:nvPicPr>
          <p:cNvPr id="58" name="Picture 57" descr="A purple logo with a white background&#10;&#10;Description automatically generated">
            <a:extLst>
              <a:ext uri="{FF2B5EF4-FFF2-40B4-BE49-F238E27FC236}">
                <a16:creationId xmlns:a16="http://schemas.microsoft.com/office/drawing/2014/main" id="{3AD0473F-F2AE-6825-F164-B1C519291C9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3195" y="5425554"/>
            <a:ext cx="1828800" cy="457200"/>
          </a:xfrm>
          <a:prstGeom prst="rect">
            <a:avLst/>
          </a:prstGeom>
        </p:spPr>
      </p:pic>
      <p:pic>
        <p:nvPicPr>
          <p:cNvPr id="59" name="Picture 58" descr="A logo with blue and purple letters&#10;&#10;Description automatically generated">
            <a:extLst>
              <a:ext uri="{FF2B5EF4-FFF2-40B4-BE49-F238E27FC236}">
                <a16:creationId xmlns:a16="http://schemas.microsoft.com/office/drawing/2014/main" id="{A2C06960-B0A7-A331-E0A7-FBBEBB2A2A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14298" y="3782470"/>
            <a:ext cx="1139610" cy="481647"/>
          </a:xfrm>
          <a:prstGeom prst="rect">
            <a:avLst/>
          </a:prstGeom>
        </p:spPr>
      </p:pic>
      <p:pic>
        <p:nvPicPr>
          <p:cNvPr id="60" name="Picture 59" descr="A close-up of a logo&#10;&#10;Description automatically generated">
            <a:extLst>
              <a:ext uri="{FF2B5EF4-FFF2-40B4-BE49-F238E27FC236}">
                <a16:creationId xmlns:a16="http://schemas.microsoft.com/office/drawing/2014/main" id="{CADF1B76-233C-0A5A-EDCF-C133234D0F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3293" y="2230643"/>
            <a:ext cx="1401621" cy="398060"/>
          </a:xfrm>
          <a:prstGeom prst="rect">
            <a:avLst/>
          </a:prstGeom>
        </p:spPr>
      </p:pic>
      <p:pic>
        <p:nvPicPr>
          <p:cNvPr id="61" name="Picture 60" descr="A black background with green and blue text&#10;&#10;Description automatically generated">
            <a:extLst>
              <a:ext uri="{FF2B5EF4-FFF2-40B4-BE49-F238E27FC236}">
                <a16:creationId xmlns:a16="http://schemas.microsoft.com/office/drawing/2014/main" id="{A9E210A2-F4F8-0779-673A-BAF2F4F2CD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8615" y="3717126"/>
            <a:ext cx="1635701" cy="545234"/>
          </a:xfrm>
          <a:prstGeom prst="rect">
            <a:avLst/>
          </a:prstGeom>
        </p:spPr>
      </p:pic>
      <p:pic>
        <p:nvPicPr>
          <p:cNvPr id="62" name="Picture 61" descr="A blue and black logo&#10;&#10;Description automatically generated">
            <a:extLst>
              <a:ext uri="{FF2B5EF4-FFF2-40B4-BE49-F238E27FC236}">
                <a16:creationId xmlns:a16="http://schemas.microsoft.com/office/drawing/2014/main" id="{69AAC5BD-258A-937D-77F1-6A4A70FC68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22140" y="2806768"/>
            <a:ext cx="1408651" cy="58693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8A67CAA-6AB1-0BA2-85BD-F616D6F88124}"/>
              </a:ext>
            </a:extLst>
          </p:cNvPr>
          <p:cNvSpPr txBox="1"/>
          <p:nvPr/>
        </p:nvSpPr>
        <p:spPr>
          <a:xfrm>
            <a:off x="5686075" y="1265289"/>
            <a:ext cx="6091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Socios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 de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Arial"/>
              </a:rPr>
              <a:t>Confianza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Arial"/>
              <a:sym typeface="Arial"/>
            </a:endParaRPr>
          </a:p>
        </p:txBody>
      </p:sp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C812577F-A790-F334-10E8-023285C789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916" y="3657464"/>
            <a:ext cx="3107759" cy="149238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 descr="A black and white text&#10;&#10;Description automatically generated">
            <a:extLst>
              <a:ext uri="{FF2B5EF4-FFF2-40B4-BE49-F238E27FC236}">
                <a16:creationId xmlns:a16="http://schemas.microsoft.com/office/drawing/2014/main" id="{36BF4363-ED25-8750-C5C0-E5EFB894128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38402" y="4013208"/>
            <a:ext cx="1480862" cy="370956"/>
          </a:xfrm>
          <a:prstGeom prst="rect">
            <a:avLst/>
          </a:prstGeom>
        </p:spPr>
      </p:pic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A5D23541-E493-9293-B540-E39984E51C0F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1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7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2718934" y="551542"/>
            <a:ext cx="675415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PLAN DE ACCIÕN De 48 HORAS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234D7-9591-5E9C-8177-109481D681FB}"/>
              </a:ext>
            </a:extLst>
          </p:cNvPr>
          <p:cNvSpPr txBox="1"/>
          <p:nvPr/>
        </p:nvSpPr>
        <p:spPr>
          <a:xfrm>
            <a:off x="967510" y="1943427"/>
            <a:ext cx="48688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bono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personal al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inscribir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valor de 16 puntos</a:t>
            </a:r>
          </a:p>
        </p:txBody>
      </p:sp>
      <p:pic>
        <p:nvPicPr>
          <p:cNvPr id="4" name="Google Shape;86;p3">
            <a:extLst>
              <a:ext uri="{FF2B5EF4-FFF2-40B4-BE49-F238E27FC236}">
                <a16:creationId xmlns:a16="http://schemas.microsoft.com/office/drawing/2014/main" id="{9E74BA46-F69F-53D2-D8CE-5C32B99305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2007" r="33830" b="49732"/>
          <a:stretch/>
        </p:blipFill>
        <p:spPr>
          <a:xfrm>
            <a:off x="8649647" y="4805150"/>
            <a:ext cx="701968" cy="84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6;p3">
            <a:extLst>
              <a:ext uri="{FF2B5EF4-FFF2-40B4-BE49-F238E27FC236}">
                <a16:creationId xmlns:a16="http://schemas.microsoft.com/office/drawing/2014/main" id="{6FF27B36-4DC9-4EA9-4483-749FE7C5F6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0159" r="44114" b="54284"/>
          <a:stretch/>
        </p:blipFill>
        <p:spPr>
          <a:xfrm>
            <a:off x="9582634" y="3877436"/>
            <a:ext cx="1059930" cy="83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3">
            <a:extLst>
              <a:ext uri="{FF2B5EF4-FFF2-40B4-BE49-F238E27FC236}">
                <a16:creationId xmlns:a16="http://schemas.microsoft.com/office/drawing/2014/main" id="{1920FC82-E448-98D9-AA65-19DF01E860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737" t="1" r="54739" b="48465"/>
          <a:stretch/>
        </p:blipFill>
        <p:spPr>
          <a:xfrm>
            <a:off x="8608028" y="3810679"/>
            <a:ext cx="785207" cy="8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3">
            <a:extLst>
              <a:ext uri="{FF2B5EF4-FFF2-40B4-BE49-F238E27FC236}">
                <a16:creationId xmlns:a16="http://schemas.microsoft.com/office/drawing/2014/main" id="{404C589D-F2F4-6EE7-C6A2-BD07B6B0CA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0612" t="12090" r="64863" b="51250"/>
          <a:stretch/>
        </p:blipFill>
        <p:spPr>
          <a:xfrm>
            <a:off x="7532438" y="4064575"/>
            <a:ext cx="785207" cy="62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6;p3">
            <a:extLst>
              <a:ext uri="{FF2B5EF4-FFF2-40B4-BE49-F238E27FC236}">
                <a16:creationId xmlns:a16="http://schemas.microsoft.com/office/drawing/2014/main" id="{72B50CA5-5994-F9F0-D3B2-177314AE01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" t="4657" r="95718" b="48464"/>
          <a:stretch/>
        </p:blipFill>
        <p:spPr>
          <a:xfrm>
            <a:off x="6355619" y="3810679"/>
            <a:ext cx="843256" cy="100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6;p3">
            <a:extLst>
              <a:ext uri="{FF2B5EF4-FFF2-40B4-BE49-F238E27FC236}">
                <a16:creationId xmlns:a16="http://schemas.microsoft.com/office/drawing/2014/main" id="{A8DC59B6-D06E-0F56-633F-858241AD45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" t="4657" r="95718" b="48464"/>
          <a:stretch/>
        </p:blipFill>
        <p:spPr>
          <a:xfrm>
            <a:off x="7501816" y="4729495"/>
            <a:ext cx="843256" cy="100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3">
            <a:extLst>
              <a:ext uri="{FF2B5EF4-FFF2-40B4-BE49-F238E27FC236}">
                <a16:creationId xmlns:a16="http://schemas.microsoft.com/office/drawing/2014/main" id="{5F53202B-48EE-E5EC-2A45-3F576F8CE1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737" t="1" r="54739" b="48465"/>
          <a:stretch/>
        </p:blipFill>
        <p:spPr>
          <a:xfrm>
            <a:off x="9719995" y="4784310"/>
            <a:ext cx="785207" cy="8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6;p3">
            <a:extLst>
              <a:ext uri="{FF2B5EF4-FFF2-40B4-BE49-F238E27FC236}">
                <a16:creationId xmlns:a16="http://schemas.microsoft.com/office/drawing/2014/main" id="{D459FD90-7EBE-52CD-F56D-9078296CC7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737" t="1" r="54739" b="48465"/>
          <a:stretch/>
        </p:blipFill>
        <p:spPr>
          <a:xfrm>
            <a:off x="6384643" y="4811992"/>
            <a:ext cx="785207" cy="8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50413D3-772A-3D50-AAF9-438497F92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96" y="1740489"/>
            <a:ext cx="1925867" cy="192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B0F990-CD75-8274-E364-66772DEDF07B}"/>
              </a:ext>
            </a:extLst>
          </p:cNvPr>
          <p:cNvSpPr txBox="1"/>
          <p:nvPr/>
        </p:nvSpPr>
        <p:spPr>
          <a:xfrm>
            <a:off x="8167886" y="2162663"/>
            <a:ext cx="2816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Puntos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C556DE-68C2-569A-DA25-E4CB1A3DBCA8}"/>
              </a:ext>
            </a:extLst>
          </p:cNvPr>
          <p:cNvSpPr txBox="1"/>
          <p:nvPr/>
        </p:nvSpPr>
        <p:spPr>
          <a:xfrm>
            <a:off x="8068062" y="2765342"/>
            <a:ext cx="3004349" cy="76944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Total = $400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8B6739A-5435-E63D-727B-91322EE7B862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280982" y="551542"/>
            <a:ext cx="563006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48 HORAS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12.png" descr="Picture 3">
            <a:extLst>
              <a:ext uri="{FF2B5EF4-FFF2-40B4-BE49-F238E27FC236}">
                <a16:creationId xmlns:a16="http://schemas.microsoft.com/office/drawing/2014/main" id="{6ABCBA40-512A-35C8-5926-0B3A911FD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52" b="23041"/>
          <a:stretch/>
        </p:blipFill>
        <p:spPr>
          <a:xfrm>
            <a:off x="1092326" y="2311596"/>
            <a:ext cx="1866191" cy="1164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3.png" descr="Picture 8">
            <a:extLst>
              <a:ext uri="{FF2B5EF4-FFF2-40B4-BE49-F238E27FC236}">
                <a16:creationId xmlns:a16="http://schemas.microsoft.com/office/drawing/2014/main" id="{36EC139D-B0E2-1D54-F67E-3824D7021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65" y="1830986"/>
            <a:ext cx="1865132" cy="43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4.png" descr="Picture 10">
            <a:extLst>
              <a:ext uri="{FF2B5EF4-FFF2-40B4-BE49-F238E27FC236}">
                <a16:creationId xmlns:a16="http://schemas.microsoft.com/office/drawing/2014/main" id="{D4B0B36D-9807-6D13-9BC1-EE1F6A92D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25" y="3580225"/>
            <a:ext cx="1837977" cy="620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5.png" descr="Picture 14">
            <a:extLst>
              <a:ext uri="{FF2B5EF4-FFF2-40B4-BE49-F238E27FC236}">
                <a16:creationId xmlns:a16="http://schemas.microsoft.com/office/drawing/2014/main" id="{E2F1E68C-615F-A35B-4249-B5760C684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325" y="4223009"/>
            <a:ext cx="1869080" cy="782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16.png" descr="Picture 16">
            <a:extLst>
              <a:ext uri="{FF2B5EF4-FFF2-40B4-BE49-F238E27FC236}">
                <a16:creationId xmlns:a16="http://schemas.microsoft.com/office/drawing/2014/main" id="{1684FFE1-19AA-7800-8477-A526D9B73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326" y="5209214"/>
            <a:ext cx="1866192" cy="37606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B49822-28FF-67B9-87E0-EBF0319453C1}"/>
              </a:ext>
            </a:extLst>
          </p:cNvPr>
          <p:cNvSpPr txBox="1"/>
          <p:nvPr/>
        </p:nvSpPr>
        <p:spPr>
          <a:xfrm>
            <a:off x="5345897" y="1790990"/>
            <a:ext cx="5061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Adquisición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Clientes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38AEE7-FCD4-B117-6E65-86FBC3BAC58D}"/>
              </a:ext>
            </a:extLst>
          </p:cNvPr>
          <p:cNvGrpSpPr/>
          <p:nvPr/>
        </p:nvGrpSpPr>
        <p:grpSpPr>
          <a:xfrm>
            <a:off x="3772286" y="2656574"/>
            <a:ext cx="7765168" cy="606897"/>
            <a:chOff x="3772286" y="2656574"/>
            <a:chExt cx="7765168" cy="6068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FD68A4-4868-8632-C090-5D12BED82F6D}"/>
                </a:ext>
              </a:extLst>
            </p:cNvPr>
            <p:cNvSpPr txBox="1"/>
            <p:nvPr/>
          </p:nvSpPr>
          <p:spPr>
            <a:xfrm>
              <a:off x="4450854" y="2656574"/>
              <a:ext cx="7086600" cy="606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868658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20000"/>
                <a:buFontTx/>
                <a:buNone/>
                <a:tabLst/>
                <a:defRPr sz="1800"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"¿Me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puedes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hacer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un favor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pequeño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?”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6A36305-A221-0213-1009-0FB8F0498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2286" y="2688242"/>
              <a:ext cx="543560" cy="54356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AD0D49-E39C-8804-40E1-30ACBE014D45}"/>
              </a:ext>
            </a:extLst>
          </p:cNvPr>
          <p:cNvGrpSpPr/>
          <p:nvPr/>
        </p:nvGrpSpPr>
        <p:grpSpPr>
          <a:xfrm>
            <a:off x="3772286" y="3407775"/>
            <a:ext cx="7765168" cy="606897"/>
            <a:chOff x="3772286" y="3380189"/>
            <a:chExt cx="7765168" cy="6068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0342A3-E918-E933-572A-643C80BDC65A}"/>
                </a:ext>
              </a:extLst>
            </p:cNvPr>
            <p:cNvSpPr txBox="1"/>
            <p:nvPr/>
          </p:nvSpPr>
          <p:spPr>
            <a:xfrm>
              <a:off x="4450854" y="3380189"/>
              <a:ext cx="7086600" cy="606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868658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20000"/>
                <a:buFontTx/>
                <a:buNone/>
                <a:tabLst/>
                <a:defRPr sz="1800"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Comparte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qué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3917A0-C465-7BA9-979C-36AE1B436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2286" y="3411857"/>
              <a:ext cx="543560" cy="54356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3912DD4-24F7-11F9-B838-46A38FEE620A}"/>
              </a:ext>
            </a:extLst>
          </p:cNvPr>
          <p:cNvGrpSpPr/>
          <p:nvPr/>
        </p:nvGrpSpPr>
        <p:grpSpPr>
          <a:xfrm>
            <a:off x="3772286" y="4158976"/>
            <a:ext cx="7765168" cy="606897"/>
            <a:chOff x="3772286" y="4103804"/>
            <a:chExt cx="7765168" cy="6068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7B3453-EA8A-E036-BC40-28D49D917048}"/>
                </a:ext>
              </a:extLst>
            </p:cNvPr>
            <p:cNvSpPr txBox="1"/>
            <p:nvPr/>
          </p:nvSpPr>
          <p:spPr>
            <a:xfrm>
              <a:off x="4450854" y="4103804"/>
              <a:ext cx="7086600" cy="606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868658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20000"/>
                <a:buFontTx/>
                <a:buNone/>
                <a:tabLst/>
                <a:defRPr sz="1800"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"¡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E6640B-1F0D-4DB0-BE6F-3FCDB156A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2286" y="4135472"/>
              <a:ext cx="543560" cy="54356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6D6305-632D-1E32-124C-92DB6E5AFD43}"/>
              </a:ext>
            </a:extLst>
          </p:cNvPr>
          <p:cNvGrpSpPr/>
          <p:nvPr/>
        </p:nvGrpSpPr>
        <p:grpSpPr>
          <a:xfrm>
            <a:off x="3772286" y="4910178"/>
            <a:ext cx="7765168" cy="606897"/>
            <a:chOff x="3772286" y="4910178"/>
            <a:chExt cx="7765168" cy="6068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09F097-7D1E-0C76-2BE1-292D02109422}"/>
                </a:ext>
              </a:extLst>
            </p:cNvPr>
            <p:cNvSpPr txBox="1"/>
            <p:nvPr/>
          </p:nvSpPr>
          <p:spPr>
            <a:xfrm>
              <a:off x="4450854" y="4910178"/>
              <a:ext cx="7086600" cy="606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868658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20000"/>
                <a:buFontTx/>
                <a:buNone/>
                <a:tabLst/>
                <a:defRPr sz="1800"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Regístralos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sitio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"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servicios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F65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F946D63-2D36-F323-E6C1-203B2BE23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2286" y="4941846"/>
              <a:ext cx="543560" cy="54356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1A7ED0E-E21C-1891-0DA7-741C821C52AD}"/>
              </a:ext>
            </a:extLst>
          </p:cNvPr>
          <p:cNvSpPr/>
          <p:nvPr/>
        </p:nvSpPr>
        <p:spPr>
          <a:xfrm>
            <a:off x="3540034" y="1685110"/>
            <a:ext cx="8098972" cy="399723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31E573E-F3B8-EE61-5A2E-CDD97CB013C2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5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4D6DA-E3BC-8019-6675-B0944F4E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1215" y="6332116"/>
            <a:ext cx="2067322" cy="3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21AAA-3671-A528-FB56-17672AD930B4}"/>
              </a:ext>
            </a:extLst>
          </p:cNvPr>
          <p:cNvSpPr txBox="1"/>
          <p:nvPr/>
        </p:nvSpPr>
        <p:spPr>
          <a:xfrm>
            <a:off x="186764" y="6282357"/>
            <a:ext cx="208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LegacyPartners.biz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74C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3BF5-19FA-7D35-A644-F3C58248A106}"/>
              </a:ext>
            </a:extLst>
          </p:cNvPr>
          <p:cNvSpPr txBox="1"/>
          <p:nvPr/>
        </p:nvSpPr>
        <p:spPr>
          <a:xfrm>
            <a:off x="3280982" y="551542"/>
            <a:ext cx="563006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TUS PRIMERAS 48 HORAS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17.png">
            <a:extLst>
              <a:ext uri="{FF2B5EF4-FFF2-40B4-BE49-F238E27FC236}">
                <a16:creationId xmlns:a16="http://schemas.microsoft.com/office/drawing/2014/main" id="{68F5B3F4-60D9-5901-5E86-2D062CF79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308" y="1694985"/>
            <a:ext cx="5642346" cy="3976252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6122B-9DD1-38BD-187B-2CABA0AFBDD5}"/>
              </a:ext>
            </a:extLst>
          </p:cNvPr>
          <p:cNvSpPr txBox="1"/>
          <p:nvPr/>
        </p:nvSpPr>
        <p:spPr>
          <a:xfrm>
            <a:off x="1172359" y="1571139"/>
            <a:ext cx="421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Seguimiento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F65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E5A6C-CFF8-6E07-8454-3A552E3A4595}"/>
              </a:ext>
            </a:extLst>
          </p:cNvPr>
          <p:cNvSpPr txBox="1"/>
          <p:nvPr/>
        </p:nvSpPr>
        <p:spPr>
          <a:xfrm>
            <a:off x="640931" y="2155914"/>
            <a:ext cx="52801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System Font Regular"/>
              <a:buChar char="✅"/>
              <a:tabLst/>
              <a:defRPr sz="1800"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Asegurate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agregar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electrónico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respectivamente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coresponde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System Font Regular"/>
              <a:buChar char="✅"/>
              <a:tabLst/>
              <a:defRPr sz="1800"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virtual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siguiente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que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asegures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reflejado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System Font Regular"/>
              <a:buChar char="✅"/>
              <a:tabLst/>
              <a:defRPr sz="180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aprende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65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A744A7C-7172-5377-70C7-72FE6320F5C8}"/>
              </a:ext>
            </a:extLst>
          </p:cNvPr>
          <p:cNvSpPr/>
          <p:nvPr/>
        </p:nvSpPr>
        <p:spPr>
          <a:xfrm>
            <a:off x="591015" y="-156117"/>
            <a:ext cx="981307" cy="99245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Legacy Partn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74C"/>
      </a:accent1>
      <a:accent2>
        <a:srgbClr val="FFD700"/>
      </a:accent2>
      <a:accent3>
        <a:srgbClr val="2F65A7"/>
      </a:accent3>
      <a:accent4>
        <a:srgbClr val="D6DCE5"/>
      </a:accent4>
      <a:accent5>
        <a:srgbClr val="A2790D"/>
      </a:accent5>
      <a:accent6>
        <a:srgbClr val="B38811"/>
      </a:accent6>
      <a:hlink>
        <a:srgbClr val="5C00F9"/>
      </a:hlink>
      <a:folHlink>
        <a:srgbClr val="954FC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569</Words>
  <Application>Microsoft Macintosh PowerPoint</Application>
  <PresentationFormat>Widescreen</PresentationFormat>
  <Paragraphs>159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Racing Catalogue</vt:lpstr>
      <vt:lpstr>Roboto Light</vt:lpstr>
      <vt:lpstr>System Font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Bearj Jehanian</dc:creator>
  <cp:lastModifiedBy>Bearj Jehanian</cp:lastModifiedBy>
  <cp:revision>1</cp:revision>
  <dcterms:created xsi:type="dcterms:W3CDTF">2024-10-15T21:44:09Z</dcterms:created>
  <dcterms:modified xsi:type="dcterms:W3CDTF">2024-10-21T18:27:38Z</dcterms:modified>
</cp:coreProperties>
</file>