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4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95" r:id="rId3"/>
    <p:sldMasterId id="2147483724" r:id="rId4"/>
    <p:sldMasterId id="2147483753" r:id="rId5"/>
  </p:sldMasterIdLst>
  <p:notesMasterIdLst>
    <p:notesMasterId r:id="rId28"/>
  </p:notesMasterIdLst>
  <p:sldIdLst>
    <p:sldId id="257" r:id="rId6"/>
    <p:sldId id="266" r:id="rId7"/>
    <p:sldId id="268" r:id="rId8"/>
    <p:sldId id="316" r:id="rId9"/>
    <p:sldId id="317" r:id="rId10"/>
    <p:sldId id="318" r:id="rId11"/>
    <p:sldId id="319" r:id="rId12"/>
    <p:sldId id="261" r:id="rId13"/>
    <p:sldId id="265" r:id="rId14"/>
    <p:sldId id="320" r:id="rId15"/>
    <p:sldId id="321" r:id="rId16"/>
    <p:sldId id="272" r:id="rId17"/>
    <p:sldId id="315" r:id="rId18"/>
    <p:sldId id="270" r:id="rId19"/>
    <p:sldId id="322" r:id="rId20"/>
    <p:sldId id="275" r:id="rId21"/>
    <p:sldId id="309" r:id="rId22"/>
    <p:sldId id="276" r:id="rId23"/>
    <p:sldId id="313" r:id="rId24"/>
    <p:sldId id="323" r:id="rId25"/>
    <p:sldId id="308" r:id="rId26"/>
    <p:sldId id="306" r:id="rId2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CC8"/>
    <a:srgbClr val="0052D8"/>
    <a:srgbClr val="5E5E5E"/>
    <a:srgbClr val="0433FF"/>
    <a:srgbClr val="FF755A"/>
    <a:srgbClr val="005493"/>
    <a:srgbClr val="B78A2D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DC128C-962A-4333-9CE6-0C7DE50AD7BC}" v="3" dt="2022-11-01T15:16:58.83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arj Jehanian" userId="5b025cb3ff9813ff" providerId="LiveId" clId="{EBDC128C-962A-4333-9CE6-0C7DE50AD7BC}"/>
    <pc:docChg chg="custSel modSld">
      <pc:chgData name="Bearj Jehanian" userId="5b025cb3ff9813ff" providerId="LiveId" clId="{EBDC128C-962A-4333-9CE6-0C7DE50AD7BC}" dt="2022-11-01T15:16:58.830" v="5"/>
      <pc:docMkLst>
        <pc:docMk/>
      </pc:docMkLst>
      <pc:sldChg chg="addSp delSp modSp mod delAnim modAnim">
        <pc:chgData name="Bearj Jehanian" userId="5b025cb3ff9813ff" providerId="LiveId" clId="{EBDC128C-962A-4333-9CE6-0C7DE50AD7BC}" dt="2022-11-01T15:16:58.830" v="5"/>
        <pc:sldMkLst>
          <pc:docMk/>
          <pc:sldMk cId="284530853" sldId="309"/>
        </pc:sldMkLst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7" creationId="{9364F161-04E4-416F-6462-C4B0185C33B1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10" creationId="{3611EFA6-9539-F8FC-B784-48B441E7F3DF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23" creationId="{DFD76A30-6C01-F302-A56C-92337E294DBA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24" creationId="{4C0136D5-9C4F-9956-DADE-4EB33984C445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25" creationId="{2100D718-C5B0-C461-E7E9-C895405EAFC3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26" creationId="{C1CA7A72-3639-5593-DC8E-16BF3A067ACA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27" creationId="{E0E48B2C-2E10-FB24-A091-348D42EEE7D4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28" creationId="{8A161721-E7BE-9051-5EAA-18C3F74A5834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29" creationId="{09F04285-4EA8-BAB7-A4D0-9892B2881FB7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30" creationId="{C5050D15-63BA-1394-310E-573BBBD553E3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31" creationId="{94A33EFE-3331-43ED-40F1-84B24EB43D07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32" creationId="{45B9DCBB-C989-708B-47F9-259CB8566972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33" creationId="{48F98F97-5146-2E4F-8F87-132A09371C8A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34" creationId="{721EE080-9EA3-1CAF-BA6B-D3600812714D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37" creationId="{9BC4100F-1DF6-F669-338E-DF5BC841E5BC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38" creationId="{39D174C1-D0C7-A87D-E825-C746669A2C99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39" creationId="{343B777D-C358-9F71-2E60-CC3E49007170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40" creationId="{519C9442-93F6-CE3F-2656-75ED905BC832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41" creationId="{6CC59B00-70A5-82E8-CD20-BA62FD6B69BD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42" creationId="{001B9CEA-0DB4-565D-6065-E658D949699F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43" creationId="{ACB83A31-32BE-8DB6-1B80-9638C827100E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44" creationId="{85ABF3DE-623F-07D1-6CE7-E98C93CDD32E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48" creationId="{C2587390-06D2-37D3-07C6-4232D6F58B81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49" creationId="{E1835E3E-2F9C-0750-18AF-FA0D79774A04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50" creationId="{1AF8BCB2-DB16-CD5F-65EB-D0761197D994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55" creationId="{C2CC2CD9-B495-C6BE-10AE-BDEFF0062025}"/>
          </ac:spMkLst>
        </pc:spChg>
        <pc:spChg chg="mod">
          <ac:chgData name="Bearj Jehanian" userId="5b025cb3ff9813ff" providerId="LiveId" clId="{EBDC128C-962A-4333-9CE6-0C7DE50AD7BC}" dt="2022-11-01T15:16:54.926" v="2"/>
          <ac:spMkLst>
            <pc:docMk/>
            <pc:sldMk cId="284530853" sldId="309"/>
            <ac:spMk id="58" creationId="{DEC0209F-0805-DE17-06E2-602AC05D0354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61" creationId="{63351483-DF8D-C7BA-C54A-615BF5460C6B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20" creationId="{5A4CA763-7542-2202-581D-FA018ECBDE12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28" creationId="{83E88009-50D4-C730-EC91-FC1CCE1819B3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29" creationId="{B55658EB-28B7-5481-8165-E7C148C0908D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30" creationId="{60368CDF-EACC-B56A-AA6A-1718636DB0A9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31" creationId="{0956BA8F-4BE8-416E-3C50-2EA84BD5F437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32" creationId="{F1CD08C6-9143-1900-5C0F-15ED8C0075DF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33" creationId="{9E17A765-B62C-BFB5-B973-7D973564CE45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34" creationId="{6A4AD476-E4D2-89BA-26D2-5B845351C6E0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35" creationId="{7EFFCABF-97F4-1DE5-9666-635D47FF94BB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36" creationId="{0A66D6B9-9B20-3CB1-7906-72B546926588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37" creationId="{6C48B9B4-03DC-843D-7994-1ECF0942DE39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38" creationId="{99589BA9-541D-EE3D-E410-7BF4AF89EC99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39" creationId="{03329432-1C1D-2229-F58D-A611576472A1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40" creationId="{D0399072-643B-58DE-7AA4-892F08D68AA2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41" creationId="{43EEB172-9677-9DD1-11CA-0D4ABD35DEA3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42" creationId="{F2A9D2B1-721F-5258-9E9B-E460A5B3D72D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43" creationId="{0170088F-A549-54D6-C028-27DA53BD9A38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44" creationId="{3A8DC1BC-B4B2-4A69-1251-9395937F18BF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45" creationId="{3402D1FB-8D8A-13C2-60A6-7F18477E37B4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46" creationId="{12E4CEE6-89E4-9404-9881-39AC53D366D3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47" creationId="{4BE10E73-DBE6-9F9B-696E-5EB825A57D31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48" creationId="{284DC14D-76FB-8AB9-99AE-F4F3860A6FB2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49" creationId="{FEA85A6F-9ABD-0578-74E2-2EF4D49D9A58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50" creationId="{D2310F0F-DF25-A49F-D7BD-3B141734EC08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51" creationId="{44FB1E05-A768-0A93-D271-8D3729CBCE4C}"/>
          </ac:spMkLst>
        </pc:spChg>
        <pc:spChg chg="mod">
          <ac:chgData name="Bearj Jehanian" userId="5b025cb3ff9813ff" providerId="LiveId" clId="{EBDC128C-962A-4333-9CE6-0C7DE50AD7BC}" dt="2022-11-01T15:16:58.830" v="5"/>
          <ac:spMkLst>
            <pc:docMk/>
            <pc:sldMk cId="284530853" sldId="309"/>
            <ac:spMk id="354" creationId="{276A71D9-FEB3-38A6-DD81-9E734AACAC63}"/>
          </ac:spMkLst>
        </pc:spChg>
        <pc:grpChg chg="add del mod">
          <ac:chgData name="Bearj Jehanian" userId="5b025cb3ff9813ff" providerId="LiveId" clId="{EBDC128C-962A-4333-9CE6-0C7DE50AD7BC}" dt="2022-11-01T15:16:56.783" v="3"/>
          <ac:grpSpMkLst>
            <pc:docMk/>
            <pc:sldMk cId="284530853" sldId="309"/>
            <ac:grpSpMk id="5" creationId="{41F17B07-69A5-AE53-BBD0-ED52A5D494B4}"/>
          </ac:grpSpMkLst>
        </pc:grpChg>
        <pc:grpChg chg="add del mod">
          <ac:chgData name="Bearj Jehanian" userId="5b025cb3ff9813ff" providerId="LiveId" clId="{EBDC128C-962A-4333-9CE6-0C7DE50AD7BC}" dt="2022-11-01T15:16:56.783" v="3"/>
          <ac:grpSpMkLst>
            <pc:docMk/>
            <pc:sldMk cId="284530853" sldId="309"/>
            <ac:grpSpMk id="8" creationId="{A2697919-AEBD-FA8F-3903-7C6D29300719}"/>
          </ac:grpSpMkLst>
        </pc:grpChg>
        <pc:grpChg chg="add del mod">
          <ac:chgData name="Bearj Jehanian" userId="5b025cb3ff9813ff" providerId="LiveId" clId="{EBDC128C-962A-4333-9CE6-0C7DE50AD7BC}" dt="2022-11-01T15:16:56.783" v="3"/>
          <ac:grpSpMkLst>
            <pc:docMk/>
            <pc:sldMk cId="284530853" sldId="309"/>
            <ac:grpSpMk id="11" creationId="{DE5A530E-1BCE-BE72-61D0-EF369111E516}"/>
          </ac:grpSpMkLst>
        </pc:grpChg>
        <pc:grpChg chg="mod">
          <ac:chgData name="Bearj Jehanian" userId="5b025cb3ff9813ff" providerId="LiveId" clId="{EBDC128C-962A-4333-9CE6-0C7DE50AD7BC}" dt="2022-11-01T15:16:54.926" v="2"/>
          <ac:grpSpMkLst>
            <pc:docMk/>
            <pc:sldMk cId="284530853" sldId="309"/>
            <ac:grpSpMk id="12" creationId="{951BF92B-AAE9-BF28-01FB-7314408AA1DA}"/>
          </ac:grpSpMkLst>
        </pc:grpChg>
        <pc:grpChg chg="mod">
          <ac:chgData name="Bearj Jehanian" userId="5b025cb3ff9813ff" providerId="LiveId" clId="{EBDC128C-962A-4333-9CE6-0C7DE50AD7BC}" dt="2022-11-01T15:16:54.926" v="2"/>
          <ac:grpSpMkLst>
            <pc:docMk/>
            <pc:sldMk cId="284530853" sldId="309"/>
            <ac:grpSpMk id="13" creationId="{11500B21-8C58-C155-F677-F3D1C3C6BD7E}"/>
          </ac:grpSpMkLst>
        </pc:grpChg>
        <pc:grpChg chg="del">
          <ac:chgData name="Bearj Jehanian" userId="5b025cb3ff9813ff" providerId="LiveId" clId="{EBDC128C-962A-4333-9CE6-0C7DE50AD7BC}" dt="2022-11-01T15:16:58.238" v="4" actId="478"/>
          <ac:grpSpMkLst>
            <pc:docMk/>
            <pc:sldMk cId="284530853" sldId="309"/>
            <ac:grpSpMk id="15" creationId="{1C51B7D6-8456-E191-E35B-A15FA4E7BC6A}"/>
          </ac:grpSpMkLst>
        </pc:grpChg>
        <pc:grpChg chg="del">
          <ac:chgData name="Bearj Jehanian" userId="5b025cb3ff9813ff" providerId="LiveId" clId="{EBDC128C-962A-4333-9CE6-0C7DE50AD7BC}" dt="2022-11-01T15:16:58.238" v="4" actId="478"/>
          <ac:grpSpMkLst>
            <pc:docMk/>
            <pc:sldMk cId="284530853" sldId="309"/>
            <ac:grpSpMk id="16" creationId="{54570835-9AA9-58DE-FE72-980EAEBF8A35}"/>
          </ac:grpSpMkLst>
        </pc:grpChg>
        <pc:grpChg chg="del">
          <ac:chgData name="Bearj Jehanian" userId="5b025cb3ff9813ff" providerId="LiveId" clId="{EBDC128C-962A-4333-9CE6-0C7DE50AD7BC}" dt="2022-11-01T15:16:58.238" v="4" actId="478"/>
          <ac:grpSpMkLst>
            <pc:docMk/>
            <pc:sldMk cId="284530853" sldId="309"/>
            <ac:grpSpMk id="17" creationId="{C12D9E6F-7195-15A8-06D7-63EEC5CCC0B6}"/>
          </ac:grpSpMkLst>
        </pc:grpChg>
        <pc:grpChg chg="del">
          <ac:chgData name="Bearj Jehanian" userId="5b025cb3ff9813ff" providerId="LiveId" clId="{EBDC128C-962A-4333-9CE6-0C7DE50AD7BC}" dt="2022-11-01T15:16:58.238" v="4" actId="478"/>
          <ac:grpSpMkLst>
            <pc:docMk/>
            <pc:sldMk cId="284530853" sldId="309"/>
            <ac:grpSpMk id="18" creationId="{1B2ECFE5-1359-19D1-27E0-ADA05A7BF105}"/>
          </ac:grpSpMkLst>
        </pc:grpChg>
        <pc:grpChg chg="mod">
          <ac:chgData name="Bearj Jehanian" userId="5b025cb3ff9813ff" providerId="LiveId" clId="{EBDC128C-962A-4333-9CE6-0C7DE50AD7BC}" dt="2022-11-01T15:16:54.926" v="2"/>
          <ac:grpSpMkLst>
            <pc:docMk/>
            <pc:sldMk cId="284530853" sldId="309"/>
            <ac:grpSpMk id="19" creationId="{D40FCB16-5480-EF9F-8F09-30745E181AFB}"/>
          </ac:grpSpMkLst>
        </pc:grpChg>
        <pc:grpChg chg="mod">
          <ac:chgData name="Bearj Jehanian" userId="5b025cb3ff9813ff" providerId="LiveId" clId="{EBDC128C-962A-4333-9CE6-0C7DE50AD7BC}" dt="2022-11-01T15:16:54.926" v="2"/>
          <ac:grpSpMkLst>
            <pc:docMk/>
            <pc:sldMk cId="284530853" sldId="309"/>
            <ac:grpSpMk id="20" creationId="{B2C4AEE4-4FED-9109-2A41-4E8B7D5F2A76}"/>
          </ac:grpSpMkLst>
        </pc:grpChg>
        <pc:grpChg chg="mod">
          <ac:chgData name="Bearj Jehanian" userId="5b025cb3ff9813ff" providerId="LiveId" clId="{EBDC128C-962A-4333-9CE6-0C7DE50AD7BC}" dt="2022-11-01T15:16:54.926" v="2"/>
          <ac:grpSpMkLst>
            <pc:docMk/>
            <pc:sldMk cId="284530853" sldId="309"/>
            <ac:grpSpMk id="21" creationId="{9F98D9AE-1BDD-8B01-7BD0-484341669C66}"/>
          </ac:grpSpMkLst>
        </pc:grpChg>
        <pc:grpChg chg="mod">
          <ac:chgData name="Bearj Jehanian" userId="5b025cb3ff9813ff" providerId="LiveId" clId="{EBDC128C-962A-4333-9CE6-0C7DE50AD7BC}" dt="2022-11-01T15:16:54.926" v="2"/>
          <ac:grpSpMkLst>
            <pc:docMk/>
            <pc:sldMk cId="284530853" sldId="309"/>
            <ac:grpSpMk id="22" creationId="{2250FE17-959E-171E-1E5B-A0DE14863C75}"/>
          </ac:grpSpMkLst>
        </pc:grpChg>
        <pc:grpChg chg="add del mod">
          <ac:chgData name="Bearj Jehanian" userId="5b025cb3ff9813ff" providerId="LiveId" clId="{EBDC128C-962A-4333-9CE6-0C7DE50AD7BC}" dt="2022-11-01T15:16:56.783" v="3"/>
          <ac:grpSpMkLst>
            <pc:docMk/>
            <pc:sldMk cId="284530853" sldId="309"/>
            <ac:grpSpMk id="56" creationId="{940CD045-EFCF-B3FD-128B-E5D8CBB75F5F}"/>
          </ac:grpSpMkLst>
        </pc:grpChg>
        <pc:grpChg chg="add mod">
          <ac:chgData name="Bearj Jehanian" userId="5b025cb3ff9813ff" providerId="LiveId" clId="{EBDC128C-962A-4333-9CE6-0C7DE50AD7BC}" dt="2022-11-01T15:16:58.830" v="5"/>
          <ac:grpSpMkLst>
            <pc:docMk/>
            <pc:sldMk cId="284530853" sldId="309"/>
            <ac:grpSpMk id="59" creationId="{6DE26F5F-F63A-D64F-06F0-9FE1C789BA74}"/>
          </ac:grpSpMkLst>
        </pc:grpChg>
        <pc:grpChg chg="add mod">
          <ac:chgData name="Bearj Jehanian" userId="5b025cb3ff9813ff" providerId="LiveId" clId="{EBDC128C-962A-4333-9CE6-0C7DE50AD7BC}" dt="2022-11-01T15:16:58.830" v="5"/>
          <ac:grpSpMkLst>
            <pc:docMk/>
            <pc:sldMk cId="284530853" sldId="309"/>
            <ac:grpSpMk id="62" creationId="{05F8FE0A-0C85-8FE3-87CD-D085170AACD8}"/>
          </ac:grpSpMkLst>
        </pc:grpChg>
        <pc:grpChg chg="add mod">
          <ac:chgData name="Bearj Jehanian" userId="5b025cb3ff9813ff" providerId="LiveId" clId="{EBDC128C-962A-4333-9CE6-0C7DE50AD7BC}" dt="2022-11-01T15:16:58.830" v="5"/>
          <ac:grpSpMkLst>
            <pc:docMk/>
            <pc:sldMk cId="284530853" sldId="309"/>
            <ac:grpSpMk id="321" creationId="{065B5346-A813-51A4-5B36-7FF676E8D6F2}"/>
          </ac:grpSpMkLst>
        </pc:grpChg>
        <pc:grpChg chg="mod">
          <ac:chgData name="Bearj Jehanian" userId="5b025cb3ff9813ff" providerId="LiveId" clId="{EBDC128C-962A-4333-9CE6-0C7DE50AD7BC}" dt="2022-11-01T15:16:58.830" v="5"/>
          <ac:grpSpMkLst>
            <pc:docMk/>
            <pc:sldMk cId="284530853" sldId="309"/>
            <ac:grpSpMk id="322" creationId="{F1632364-4E1A-9DA1-4E32-616BCF5EBA8C}"/>
          </ac:grpSpMkLst>
        </pc:grpChg>
        <pc:grpChg chg="mod">
          <ac:chgData name="Bearj Jehanian" userId="5b025cb3ff9813ff" providerId="LiveId" clId="{EBDC128C-962A-4333-9CE6-0C7DE50AD7BC}" dt="2022-11-01T15:16:58.830" v="5"/>
          <ac:grpSpMkLst>
            <pc:docMk/>
            <pc:sldMk cId="284530853" sldId="309"/>
            <ac:grpSpMk id="323" creationId="{6C15BE7E-8711-470B-830C-1D51B7FD0A1D}"/>
          </ac:grpSpMkLst>
        </pc:grpChg>
        <pc:grpChg chg="mod">
          <ac:chgData name="Bearj Jehanian" userId="5b025cb3ff9813ff" providerId="LiveId" clId="{EBDC128C-962A-4333-9CE6-0C7DE50AD7BC}" dt="2022-11-01T15:16:58.830" v="5"/>
          <ac:grpSpMkLst>
            <pc:docMk/>
            <pc:sldMk cId="284530853" sldId="309"/>
            <ac:grpSpMk id="324" creationId="{3450AC1D-06F7-368C-A2D6-356B8666390E}"/>
          </ac:grpSpMkLst>
        </pc:grpChg>
        <pc:grpChg chg="mod">
          <ac:chgData name="Bearj Jehanian" userId="5b025cb3ff9813ff" providerId="LiveId" clId="{EBDC128C-962A-4333-9CE6-0C7DE50AD7BC}" dt="2022-11-01T15:16:58.830" v="5"/>
          <ac:grpSpMkLst>
            <pc:docMk/>
            <pc:sldMk cId="284530853" sldId="309"/>
            <ac:grpSpMk id="325" creationId="{EC1449D8-C01A-D3AC-9DDF-C76B1B06F7BA}"/>
          </ac:grpSpMkLst>
        </pc:grpChg>
        <pc:grpChg chg="mod">
          <ac:chgData name="Bearj Jehanian" userId="5b025cb3ff9813ff" providerId="LiveId" clId="{EBDC128C-962A-4333-9CE6-0C7DE50AD7BC}" dt="2022-11-01T15:16:58.830" v="5"/>
          <ac:grpSpMkLst>
            <pc:docMk/>
            <pc:sldMk cId="284530853" sldId="309"/>
            <ac:grpSpMk id="326" creationId="{E99CFDD7-9855-5B6D-66E2-B559C650019C}"/>
          </ac:grpSpMkLst>
        </pc:grpChg>
        <pc:grpChg chg="mod">
          <ac:chgData name="Bearj Jehanian" userId="5b025cb3ff9813ff" providerId="LiveId" clId="{EBDC128C-962A-4333-9CE6-0C7DE50AD7BC}" dt="2022-11-01T15:16:58.830" v="5"/>
          <ac:grpSpMkLst>
            <pc:docMk/>
            <pc:sldMk cId="284530853" sldId="309"/>
            <ac:grpSpMk id="327" creationId="{664101AA-1B5A-1B01-F189-DD9360997FC8}"/>
          </ac:grpSpMkLst>
        </pc:grpChg>
        <pc:grpChg chg="add mod">
          <ac:chgData name="Bearj Jehanian" userId="5b025cb3ff9813ff" providerId="LiveId" clId="{EBDC128C-962A-4333-9CE6-0C7DE50AD7BC}" dt="2022-11-01T15:16:58.830" v="5"/>
          <ac:grpSpMkLst>
            <pc:docMk/>
            <pc:sldMk cId="284530853" sldId="309"/>
            <ac:grpSpMk id="352" creationId="{562CD067-62B3-3F94-8759-2FB2FF752ED3}"/>
          </ac:grpSpMkLst>
        </pc:grpChg>
        <pc:cxnChg chg="mod">
          <ac:chgData name="Bearj Jehanian" userId="5b025cb3ff9813ff" providerId="LiveId" clId="{EBDC128C-962A-4333-9CE6-0C7DE50AD7BC}" dt="2022-11-01T15:16:54.926" v="2"/>
          <ac:cxnSpMkLst>
            <pc:docMk/>
            <pc:sldMk cId="284530853" sldId="309"/>
            <ac:cxnSpMk id="6" creationId="{2DF22DB1-D31D-577F-F6CB-97725A1A8C06}"/>
          </ac:cxnSpMkLst>
        </pc:cxnChg>
        <pc:cxnChg chg="mod">
          <ac:chgData name="Bearj Jehanian" userId="5b025cb3ff9813ff" providerId="LiveId" clId="{EBDC128C-962A-4333-9CE6-0C7DE50AD7BC}" dt="2022-11-01T15:16:54.926" v="2"/>
          <ac:cxnSpMkLst>
            <pc:docMk/>
            <pc:sldMk cId="284530853" sldId="309"/>
            <ac:cxnSpMk id="9" creationId="{A52A8E39-F2DC-B6B1-AAB1-FC3CC84903D7}"/>
          </ac:cxnSpMkLst>
        </pc:cxnChg>
        <pc:cxnChg chg="mod">
          <ac:chgData name="Bearj Jehanian" userId="5b025cb3ff9813ff" providerId="LiveId" clId="{EBDC128C-962A-4333-9CE6-0C7DE50AD7BC}" dt="2022-11-01T15:16:54.926" v="2"/>
          <ac:cxnSpMkLst>
            <pc:docMk/>
            <pc:sldMk cId="284530853" sldId="309"/>
            <ac:cxnSpMk id="57" creationId="{FE8B3D33-8801-380C-9C59-A6E65BAFDDE6}"/>
          </ac:cxnSpMkLst>
        </pc:cxnChg>
        <pc:cxnChg chg="mod">
          <ac:chgData name="Bearj Jehanian" userId="5b025cb3ff9813ff" providerId="LiveId" clId="{EBDC128C-962A-4333-9CE6-0C7DE50AD7BC}" dt="2022-11-01T15:16:58.830" v="5"/>
          <ac:cxnSpMkLst>
            <pc:docMk/>
            <pc:sldMk cId="284530853" sldId="309"/>
            <ac:cxnSpMk id="60" creationId="{29431D05-1428-270D-3754-02C08CCAD200}"/>
          </ac:cxnSpMkLst>
        </pc:cxnChg>
        <pc:cxnChg chg="mod">
          <ac:chgData name="Bearj Jehanian" userId="5b025cb3ff9813ff" providerId="LiveId" clId="{EBDC128C-962A-4333-9CE6-0C7DE50AD7BC}" dt="2022-11-01T15:16:58.830" v="5"/>
          <ac:cxnSpMkLst>
            <pc:docMk/>
            <pc:sldMk cId="284530853" sldId="309"/>
            <ac:cxnSpMk id="63" creationId="{01E103E3-0C85-541F-B8E9-0AF79E9EE860}"/>
          </ac:cxnSpMkLst>
        </pc:cxnChg>
        <pc:cxnChg chg="mod">
          <ac:chgData name="Bearj Jehanian" userId="5b025cb3ff9813ff" providerId="LiveId" clId="{EBDC128C-962A-4333-9CE6-0C7DE50AD7BC}" dt="2022-11-01T15:16:58.830" v="5"/>
          <ac:cxnSpMkLst>
            <pc:docMk/>
            <pc:sldMk cId="284530853" sldId="309"/>
            <ac:cxnSpMk id="353" creationId="{6760A5A2-B5A5-92CA-1A09-11AD3E641A25}"/>
          </ac:cxnSpMkLst>
        </pc:cxnChg>
      </pc:sldChg>
      <pc:sldChg chg="modSp mod">
        <pc:chgData name="Bearj Jehanian" userId="5b025cb3ff9813ff" providerId="LiveId" clId="{EBDC128C-962A-4333-9CE6-0C7DE50AD7BC}" dt="2022-11-01T15:16:02.281" v="1" actId="20577"/>
        <pc:sldMkLst>
          <pc:docMk/>
          <pc:sldMk cId="749571999" sldId="323"/>
        </pc:sldMkLst>
        <pc:spChg chg="mod">
          <ac:chgData name="Bearj Jehanian" userId="5b025cb3ff9813ff" providerId="LiveId" clId="{EBDC128C-962A-4333-9CE6-0C7DE50AD7BC}" dt="2022-11-01T15:16:02.281" v="1" actId="20577"/>
          <ac:spMkLst>
            <pc:docMk/>
            <pc:sldMk cId="749571999" sldId="323"/>
            <ac:spMk id="9" creationId="{864E7861-1933-63A5-58D0-6CA261C4B5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15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45525E-8AD9-DA41-94ED-CA5156297D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13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0191251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24000" y="3602037"/>
            <a:ext cx="9144000" cy="32559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39039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9502592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628619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2926700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9086821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205581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063831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107071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2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435805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17236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9">
              <a:lnSpc>
                <a:spcPct val="80000"/>
              </a:lnSpc>
              <a:defRPr sz="4200" b="1" spc="-84">
                <a:solidFill>
                  <a:srgbClr val="004D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22981"/>
            <a:ext cx="10985500" cy="467390"/>
          </a:xfrm>
          <a:prstGeom prst="rect">
            <a:avLst/>
          </a:prstGeom>
          <a:ln w="3175"/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Subtitle</a:t>
            </a:r>
          </a:p>
        </p:txBody>
      </p:sp>
      <p:sp>
        <p:nvSpPr>
          <p:cNvPr id="10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</p:spPr>
        <p:txBody>
          <a:bodyPr lIns="25400" tIns="25400" rIns="25400" bIns="25400"/>
          <a:lstStyle>
            <a:lvl1pPr marL="304800" indent="-304800" defTabSz="1219169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indent="-304800" defTabSz="1219169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24000" indent="-304800" defTabSz="1219169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33600" indent="-304800" defTabSz="1219169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743200" indent="-304800" defTabSz="1219169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01"/>
          <p:cNvSpPr txBox="1">
            <a:spLocks noGrp="1"/>
          </p:cNvSpPr>
          <p:nvPr>
            <p:ph type="sldNum" sz="quarter" idx="2"/>
          </p:nvPr>
        </p:nvSpPr>
        <p:spPr>
          <a:xfrm>
            <a:off x="8473620" y="6221731"/>
            <a:ext cx="263981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431271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8">
              <a:lnSpc>
                <a:spcPct val="80000"/>
              </a:lnSpc>
              <a:defRPr sz="4200" b="1" spc="-84">
                <a:solidFill>
                  <a:srgbClr val="004D8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1122980"/>
            <a:ext cx="10985500" cy="467391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+mj-lt"/>
                <a:ea typeface="+mj-ea"/>
                <a:cs typeface="+mj-cs"/>
                <a:sym typeface="Helvetica Neue"/>
              </a:defRPr>
            </a:lvl1pPr>
            <a:lvl2pPr marL="704850" indent="-24765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2pPr>
            <a:lvl3pPr marL="1211579" indent="-297179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3pPr>
            <a:lvl4pPr marL="1701800" indent="-33020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4pPr>
            <a:lvl5pPr marL="2159000" indent="-33020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01"/>
          <p:cNvSpPr txBox="1">
            <a:spLocks noGrp="1"/>
          </p:cNvSpPr>
          <p:nvPr>
            <p:ph type="sldNum" sz="quarter" idx="2"/>
          </p:nvPr>
        </p:nvSpPr>
        <p:spPr>
          <a:xfrm>
            <a:off x="5997573" y="6540499"/>
            <a:ext cx="190603" cy="187300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584563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8">
              <a:lnSpc>
                <a:spcPct val="80000"/>
              </a:lnSpc>
              <a:defRPr sz="4200" b="1" spc="-84">
                <a:solidFill>
                  <a:srgbClr val="004D8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1122980"/>
            <a:ext cx="10985500" cy="467391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+mj-lt"/>
                <a:ea typeface="+mj-ea"/>
                <a:cs typeface="+mj-cs"/>
                <a:sym typeface="Helvetica Neue"/>
              </a:defRPr>
            </a:lvl1pPr>
            <a:lvl2pPr marL="9398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2pPr>
            <a:lvl3pPr marL="15494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3pPr>
            <a:lvl4pPr marL="21590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4pPr>
            <a:lvl5pPr marL="27686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01"/>
          <p:cNvSpPr txBox="1">
            <a:spLocks noGrp="1"/>
          </p:cNvSpPr>
          <p:nvPr>
            <p:ph type="sldNum" sz="quarter" idx="2"/>
          </p:nvPr>
        </p:nvSpPr>
        <p:spPr>
          <a:xfrm>
            <a:off x="5997573" y="6540499"/>
            <a:ext cx="190603" cy="187300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313281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8"/>
          </a:xfrm>
          <a:prstGeom prst="rect">
            <a:avLst/>
          </a:prstGeom>
        </p:spPr>
        <p:txBody>
          <a:bodyPr lIns="60956" tIns="60956" rIns="60956" bIns="60956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6" tIns="60956" rIns="60956" bIns="60956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9" indent="-320040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3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45" y="6389055"/>
            <a:ext cx="294456" cy="299715"/>
          </a:xfrm>
          <a:prstGeom prst="rect">
            <a:avLst/>
          </a:prstGeom>
        </p:spPr>
        <p:txBody>
          <a:bodyPr lIns="60956" tIns="60956" rIns="60956" bIns="60956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8779143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8" tIns="60958" rIns="60958" bIns="60958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8" tIns="60958" rIns="60958" bIns="60958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8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5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38" y="6389052"/>
            <a:ext cx="294460" cy="299719"/>
          </a:xfrm>
          <a:prstGeom prst="rect">
            <a:avLst/>
          </a:prstGeom>
        </p:spPr>
        <p:txBody>
          <a:bodyPr lIns="60958" tIns="60958" rIns="60958" bIns="60958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9865572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838199" y="230186"/>
            <a:ext cx="10515601" cy="1595439"/>
          </a:xfrm>
          <a:prstGeom prst="rect">
            <a:avLst/>
          </a:prstGeom>
        </p:spPr>
        <p:txBody>
          <a:bodyPr lIns="60957" tIns="60957" rIns="60957" bIns="60957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7" tIns="60957" rIns="60957" bIns="60957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9" indent="-320040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4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42" y="6389052"/>
            <a:ext cx="294458" cy="299717"/>
          </a:xfrm>
          <a:prstGeom prst="rect">
            <a:avLst/>
          </a:prstGeom>
        </p:spPr>
        <p:txBody>
          <a:bodyPr lIns="60957" tIns="60957" rIns="60957" bIns="60957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3309103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4" y="430959"/>
            <a:ext cx="11425851" cy="642704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2416967" y="0"/>
            <a:ext cx="7358066" cy="3473649"/>
          </a:xfrm>
          <a:prstGeom prst="rect">
            <a:avLst/>
          </a:prstGeom>
        </p:spPr>
        <p:txBody>
          <a:bodyPr lIns="35717" tIns="35717" rIns="35717" bIns="35717" anchor="b"/>
          <a:lstStyle>
            <a:lvl1pPr algn="ctr" defTabSz="410764">
              <a:lnSpc>
                <a:spcPct val="100000"/>
              </a:lnSpc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416967" y="3545085"/>
            <a:ext cx="7358066" cy="2509245"/>
          </a:xfrm>
          <a:prstGeom prst="rect">
            <a:avLst/>
          </a:prstGeom>
        </p:spPr>
        <p:txBody>
          <a:bodyPr lIns="35717" tIns="35717" rIns="35717" bIns="35717"/>
          <a:lstStyle>
            <a:lvl1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01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3" cy="232484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764">
              <a:defRPr sz="11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936221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6289058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8465145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990951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8">
              <a:lnSpc>
                <a:spcPct val="80000"/>
              </a:lnSpc>
              <a:defRPr sz="4200" b="1" spc="-84">
                <a:solidFill>
                  <a:srgbClr val="004D8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22980"/>
            <a:ext cx="10985500" cy="467391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398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494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1590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7686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21" hasCustomPrompt="1"/>
          </p:nvPr>
        </p:nvSpPr>
        <p:spPr>
          <a:xfrm>
            <a:off x="603250" y="2124251"/>
            <a:ext cx="10985500" cy="4128008"/>
          </a:xfrm>
          <a:prstGeom prst="rect">
            <a:avLst/>
          </a:prstGeom>
        </p:spPr>
        <p:txBody>
          <a:bodyPr lIns="25400" tIns="25400" rIns="25400" bIns="25400"/>
          <a:lstStyle>
            <a:lvl1pPr marL="304800" indent="-304800" defTabSz="1219168">
              <a:spcBef>
                <a:spcPts val="2200"/>
              </a:spcBef>
              <a:buSzPct val="123000"/>
              <a:buFontTx/>
              <a:defRPr sz="2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Slide bullet text</a:t>
            </a:r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97574" y="6540499"/>
            <a:ext cx="190603" cy="187301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88774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3936170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8832540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56888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286952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132800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8445848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148099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986241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Title Text"/>
          <p:cNvSpPr txBox="1">
            <a:spLocks noGrp="1"/>
          </p:cNvSpPr>
          <p:nvPr>
            <p:ph type="title"/>
          </p:nvPr>
        </p:nvSpPr>
        <p:spPr>
          <a:xfrm>
            <a:off x="838199" y="365122"/>
            <a:ext cx="10515601" cy="1325568"/>
          </a:xfrm>
          <a:prstGeom prst="rect">
            <a:avLst/>
          </a:prstGeom>
        </p:spPr>
        <p:txBody>
          <a:bodyPr lIns="60957" tIns="60957" rIns="60957" bIns="60957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3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4351340"/>
          </a:xfrm>
          <a:prstGeom prst="rect">
            <a:avLst/>
          </a:prstGeom>
        </p:spPr>
        <p:txBody>
          <a:bodyPr lIns="60957" tIns="60957" rIns="60957" bIns="60957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40" indent="-320040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4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59345" y="6389055"/>
            <a:ext cx="294457" cy="299715"/>
          </a:xfrm>
          <a:prstGeom prst="rect">
            <a:avLst/>
          </a:prstGeom>
        </p:spPr>
        <p:txBody>
          <a:bodyPr lIns="60957" tIns="60957" rIns="60957" bIns="60957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Text"/>
          <p:cNvSpPr txBox="1">
            <a:spLocks noGrp="1"/>
          </p:cNvSpPr>
          <p:nvPr>
            <p:ph type="title"/>
          </p:nvPr>
        </p:nvSpPr>
        <p:spPr>
          <a:xfrm>
            <a:off x="838199" y="365125"/>
            <a:ext cx="10515601" cy="1325563"/>
          </a:xfrm>
          <a:prstGeom prst="rect">
            <a:avLst/>
          </a:prstGeom>
        </p:spPr>
        <p:txBody>
          <a:bodyPr lIns="60959" tIns="60959" rIns="60959" bIns="60959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3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4351340"/>
          </a:xfrm>
          <a:prstGeom prst="rect">
            <a:avLst/>
          </a:prstGeom>
        </p:spPr>
        <p:txBody>
          <a:bodyPr lIns="60959" tIns="60959" rIns="60959" bIns="60959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9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6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59338" y="6389053"/>
            <a:ext cx="294462" cy="299721"/>
          </a:xfrm>
          <a:prstGeom prst="rect">
            <a:avLst/>
          </a:prstGeom>
        </p:spPr>
        <p:txBody>
          <a:bodyPr lIns="60959" tIns="60959" rIns="60959" bIns="60959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>
            <a:spLocks noGrp="1"/>
          </p:cNvSpPr>
          <p:nvPr>
            <p:ph type="title"/>
          </p:nvPr>
        </p:nvSpPr>
        <p:spPr>
          <a:xfrm>
            <a:off x="838199" y="365123"/>
            <a:ext cx="10515601" cy="1325565"/>
          </a:xfrm>
          <a:prstGeom prst="rect">
            <a:avLst/>
          </a:prstGeom>
        </p:spPr>
        <p:txBody>
          <a:bodyPr lIns="60958" tIns="60958" rIns="60958" bIns="60958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4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4351340"/>
          </a:xfrm>
          <a:prstGeom prst="rect">
            <a:avLst/>
          </a:prstGeom>
        </p:spPr>
        <p:txBody>
          <a:bodyPr lIns="60958" tIns="60958" rIns="60958" bIns="60958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40" indent="-320040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5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59342" y="6389053"/>
            <a:ext cx="294460" cy="299719"/>
          </a:xfrm>
          <a:prstGeom prst="rect">
            <a:avLst/>
          </a:prstGeom>
        </p:spPr>
        <p:txBody>
          <a:bodyPr lIns="60958" tIns="60958" rIns="60958" bIns="60958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5" y="430960"/>
            <a:ext cx="11425849" cy="642704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itle Text"/>
          <p:cNvSpPr txBox="1">
            <a:spLocks noGrp="1"/>
          </p:cNvSpPr>
          <p:nvPr>
            <p:ph type="title"/>
          </p:nvPr>
        </p:nvSpPr>
        <p:spPr>
          <a:xfrm>
            <a:off x="2416968" y="1151929"/>
            <a:ext cx="7358064" cy="2321720"/>
          </a:xfrm>
          <a:prstGeom prst="rect">
            <a:avLst/>
          </a:prstGeom>
        </p:spPr>
        <p:txBody>
          <a:bodyPr lIns="35718" tIns="35718" rIns="35718" bIns="35718" anchor="b"/>
          <a:lstStyle>
            <a:lvl1pPr algn="ctr" defTabSz="410765">
              <a:lnSpc>
                <a:spcPct val="100000"/>
              </a:lnSpc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8" y="3545085"/>
            <a:ext cx="7358064" cy="794744"/>
          </a:xfrm>
          <a:prstGeom prst="rect">
            <a:avLst/>
          </a:prstGeom>
        </p:spPr>
        <p:txBody>
          <a:bodyPr lIns="35718" tIns="35718" rIns="35718" bIns="35718"/>
          <a:lstStyle>
            <a:lvl1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410765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5" cy="232486"/>
          </a:xfrm>
          <a:prstGeom prst="rect">
            <a:avLst/>
          </a:prstGeom>
        </p:spPr>
        <p:txBody>
          <a:bodyPr lIns="35718" tIns="35718" rIns="35718" bIns="35718" anchor="t"/>
          <a:lstStyle>
            <a:lvl1pPr algn="ctr" defTabSz="410765">
              <a:defRPr sz="11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24000" y="3602037"/>
            <a:ext cx="9144000" cy="32559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759622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79538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713833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330031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387049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205581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95064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738757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2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52834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231362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01"/>
          <p:cNvSpPr txBox="1">
            <a:spLocks noGrp="1"/>
          </p:cNvSpPr>
          <p:nvPr>
            <p:ph type="sldNum" sz="quarter" idx="2"/>
          </p:nvPr>
        </p:nvSpPr>
        <p:spPr>
          <a:xfrm>
            <a:off x="8473620" y="6221731"/>
            <a:ext cx="263981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58852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8">
              <a:lnSpc>
                <a:spcPct val="80000"/>
              </a:lnSpc>
              <a:defRPr sz="4200" b="1" spc="-84">
                <a:solidFill>
                  <a:srgbClr val="004D8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1122980"/>
            <a:ext cx="10985500" cy="467391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+mj-lt"/>
                <a:ea typeface="+mj-ea"/>
                <a:cs typeface="+mj-cs"/>
                <a:sym typeface="Helvetica Neue"/>
              </a:defRPr>
            </a:lvl1pPr>
            <a:lvl2pPr marL="704850" indent="-24765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2pPr>
            <a:lvl3pPr marL="1211579" indent="-297179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3pPr>
            <a:lvl4pPr marL="1701800" indent="-33020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4pPr>
            <a:lvl5pPr marL="2159000" indent="-33020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01"/>
          <p:cNvSpPr txBox="1">
            <a:spLocks noGrp="1"/>
          </p:cNvSpPr>
          <p:nvPr>
            <p:ph type="sldNum" sz="quarter" idx="2"/>
          </p:nvPr>
        </p:nvSpPr>
        <p:spPr>
          <a:xfrm>
            <a:off x="5997573" y="6540499"/>
            <a:ext cx="190603" cy="187300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8533350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8">
              <a:lnSpc>
                <a:spcPct val="80000"/>
              </a:lnSpc>
              <a:defRPr sz="4200" b="1" spc="-84">
                <a:solidFill>
                  <a:srgbClr val="004D8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1122980"/>
            <a:ext cx="10985500" cy="467391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+mj-lt"/>
                <a:ea typeface="+mj-ea"/>
                <a:cs typeface="+mj-cs"/>
                <a:sym typeface="Helvetica Neue"/>
              </a:defRPr>
            </a:lvl1pPr>
            <a:lvl2pPr marL="9398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2pPr>
            <a:lvl3pPr marL="15494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3pPr>
            <a:lvl4pPr marL="21590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4pPr>
            <a:lvl5pPr marL="27686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01"/>
          <p:cNvSpPr txBox="1">
            <a:spLocks noGrp="1"/>
          </p:cNvSpPr>
          <p:nvPr>
            <p:ph type="sldNum" sz="quarter" idx="2"/>
          </p:nvPr>
        </p:nvSpPr>
        <p:spPr>
          <a:xfrm>
            <a:off x="5997573" y="6540499"/>
            <a:ext cx="190603" cy="187300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675585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8"/>
          </a:xfrm>
          <a:prstGeom prst="rect">
            <a:avLst/>
          </a:prstGeom>
        </p:spPr>
        <p:txBody>
          <a:bodyPr lIns="60956" tIns="60956" rIns="60956" bIns="60956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6" tIns="60956" rIns="60956" bIns="60956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9" indent="-320040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3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45" y="6389055"/>
            <a:ext cx="294456" cy="299715"/>
          </a:xfrm>
          <a:prstGeom prst="rect">
            <a:avLst/>
          </a:prstGeom>
        </p:spPr>
        <p:txBody>
          <a:bodyPr lIns="60956" tIns="60956" rIns="60956" bIns="60956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515857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8" tIns="60958" rIns="60958" bIns="60958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8" tIns="60958" rIns="60958" bIns="60958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8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5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38" y="6389052"/>
            <a:ext cx="294460" cy="299719"/>
          </a:xfrm>
          <a:prstGeom prst="rect">
            <a:avLst/>
          </a:prstGeom>
        </p:spPr>
        <p:txBody>
          <a:bodyPr lIns="60958" tIns="60958" rIns="60958" bIns="60958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205313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838199" y="230186"/>
            <a:ext cx="10515601" cy="1595439"/>
          </a:xfrm>
          <a:prstGeom prst="rect">
            <a:avLst/>
          </a:prstGeom>
        </p:spPr>
        <p:txBody>
          <a:bodyPr lIns="60957" tIns="60957" rIns="60957" bIns="60957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7" tIns="60957" rIns="60957" bIns="60957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9" indent="-320040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4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42" y="6389052"/>
            <a:ext cx="294458" cy="299717"/>
          </a:xfrm>
          <a:prstGeom prst="rect">
            <a:avLst/>
          </a:prstGeom>
        </p:spPr>
        <p:txBody>
          <a:bodyPr lIns="60957" tIns="60957" rIns="60957" bIns="60957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20194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4" y="430959"/>
            <a:ext cx="11425851" cy="642704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2416967" y="0"/>
            <a:ext cx="7358066" cy="3473649"/>
          </a:xfrm>
          <a:prstGeom prst="rect">
            <a:avLst/>
          </a:prstGeom>
        </p:spPr>
        <p:txBody>
          <a:bodyPr lIns="35717" tIns="35717" rIns="35717" bIns="35717" anchor="b"/>
          <a:lstStyle>
            <a:lvl1pPr algn="ctr" defTabSz="410764">
              <a:lnSpc>
                <a:spcPct val="100000"/>
              </a:lnSpc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416967" y="3545085"/>
            <a:ext cx="7358066" cy="2509245"/>
          </a:xfrm>
          <a:prstGeom prst="rect">
            <a:avLst/>
          </a:prstGeom>
        </p:spPr>
        <p:txBody>
          <a:bodyPr lIns="35717" tIns="35717" rIns="35717" bIns="35717"/>
          <a:lstStyle>
            <a:lvl1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01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3" cy="232484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764">
              <a:defRPr sz="11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82525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2338247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21723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17837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36456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99658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227973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20666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4602944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075667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1687391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28107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155320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24000" y="3602037"/>
            <a:ext cx="9144000" cy="32559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054146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126720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5589042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78050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61371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205581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7749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785833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2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423665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68766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01"/>
          <p:cNvSpPr txBox="1">
            <a:spLocks noGrp="1"/>
          </p:cNvSpPr>
          <p:nvPr>
            <p:ph type="sldNum" sz="quarter" idx="2"/>
          </p:nvPr>
        </p:nvSpPr>
        <p:spPr>
          <a:xfrm>
            <a:off x="8473620" y="6221731"/>
            <a:ext cx="263981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626509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8">
              <a:lnSpc>
                <a:spcPct val="80000"/>
              </a:lnSpc>
              <a:defRPr sz="4200" b="1" spc="-84">
                <a:solidFill>
                  <a:srgbClr val="004D8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1122980"/>
            <a:ext cx="10985500" cy="467391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+mj-lt"/>
                <a:ea typeface="+mj-ea"/>
                <a:cs typeface="+mj-cs"/>
                <a:sym typeface="Helvetica Neue"/>
              </a:defRPr>
            </a:lvl1pPr>
            <a:lvl2pPr marL="704850" indent="-24765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2pPr>
            <a:lvl3pPr marL="1211579" indent="-297179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3pPr>
            <a:lvl4pPr marL="1701800" indent="-33020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4pPr>
            <a:lvl5pPr marL="2159000" indent="-33020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01"/>
          <p:cNvSpPr txBox="1">
            <a:spLocks noGrp="1"/>
          </p:cNvSpPr>
          <p:nvPr>
            <p:ph type="sldNum" sz="quarter" idx="2"/>
          </p:nvPr>
        </p:nvSpPr>
        <p:spPr>
          <a:xfrm>
            <a:off x="5997573" y="6540499"/>
            <a:ext cx="190603" cy="187300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868683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8">
              <a:lnSpc>
                <a:spcPct val="80000"/>
              </a:lnSpc>
              <a:defRPr sz="4200" b="1" spc="-84">
                <a:solidFill>
                  <a:srgbClr val="004D8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1122980"/>
            <a:ext cx="10985500" cy="467391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+mj-lt"/>
                <a:ea typeface="+mj-ea"/>
                <a:cs typeface="+mj-cs"/>
                <a:sym typeface="Helvetica Neue"/>
              </a:defRPr>
            </a:lvl1pPr>
            <a:lvl2pPr marL="9398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2pPr>
            <a:lvl3pPr marL="15494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3pPr>
            <a:lvl4pPr marL="21590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4pPr>
            <a:lvl5pPr marL="27686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01"/>
          <p:cNvSpPr txBox="1">
            <a:spLocks noGrp="1"/>
          </p:cNvSpPr>
          <p:nvPr>
            <p:ph type="sldNum" sz="quarter" idx="2"/>
          </p:nvPr>
        </p:nvSpPr>
        <p:spPr>
          <a:xfrm>
            <a:off x="5997573" y="6540499"/>
            <a:ext cx="190603" cy="187300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98274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8"/>
          </a:xfrm>
          <a:prstGeom prst="rect">
            <a:avLst/>
          </a:prstGeom>
        </p:spPr>
        <p:txBody>
          <a:bodyPr lIns="60956" tIns="60956" rIns="60956" bIns="60956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6" tIns="60956" rIns="60956" bIns="60956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9" indent="-320040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3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45" y="6389055"/>
            <a:ext cx="294456" cy="299715"/>
          </a:xfrm>
          <a:prstGeom prst="rect">
            <a:avLst/>
          </a:prstGeom>
        </p:spPr>
        <p:txBody>
          <a:bodyPr lIns="60956" tIns="60956" rIns="60956" bIns="60956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673423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8" tIns="60958" rIns="60958" bIns="60958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8" tIns="60958" rIns="60958" bIns="60958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8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5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38" y="6389052"/>
            <a:ext cx="294460" cy="299719"/>
          </a:xfrm>
          <a:prstGeom prst="rect">
            <a:avLst/>
          </a:prstGeom>
        </p:spPr>
        <p:txBody>
          <a:bodyPr lIns="60958" tIns="60958" rIns="60958" bIns="60958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890682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838199" y="230186"/>
            <a:ext cx="10515601" cy="1595439"/>
          </a:xfrm>
          <a:prstGeom prst="rect">
            <a:avLst/>
          </a:prstGeom>
        </p:spPr>
        <p:txBody>
          <a:bodyPr lIns="60957" tIns="60957" rIns="60957" bIns="60957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7" tIns="60957" rIns="60957" bIns="60957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9" indent="-320040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4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42" y="6389052"/>
            <a:ext cx="294458" cy="299717"/>
          </a:xfrm>
          <a:prstGeom prst="rect">
            <a:avLst/>
          </a:prstGeom>
        </p:spPr>
        <p:txBody>
          <a:bodyPr lIns="60957" tIns="60957" rIns="60957" bIns="60957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402701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4" y="430959"/>
            <a:ext cx="11425851" cy="642704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2416967" y="0"/>
            <a:ext cx="7358066" cy="3473649"/>
          </a:xfrm>
          <a:prstGeom prst="rect">
            <a:avLst/>
          </a:prstGeom>
        </p:spPr>
        <p:txBody>
          <a:bodyPr lIns="35717" tIns="35717" rIns="35717" bIns="35717" anchor="b"/>
          <a:lstStyle>
            <a:lvl1pPr algn="ctr" defTabSz="410764">
              <a:lnSpc>
                <a:spcPct val="100000"/>
              </a:lnSpc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416967" y="3545085"/>
            <a:ext cx="7358066" cy="2509245"/>
          </a:xfrm>
          <a:prstGeom prst="rect">
            <a:avLst/>
          </a:prstGeom>
        </p:spPr>
        <p:txBody>
          <a:bodyPr lIns="35717" tIns="35717" rIns="35717" bIns="35717"/>
          <a:lstStyle>
            <a:lvl1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01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3" cy="232484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764">
              <a:defRPr sz="11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1831715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329078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026295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77499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64455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59053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90307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160743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5322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267704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578653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94941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5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8532575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524000" y="3602037"/>
            <a:ext cx="9144000" cy="32559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932037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4033193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1431542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97527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740483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838200" y="0"/>
            <a:ext cx="10515600" cy="205581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375966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70647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2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326511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4481951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01"/>
          <p:cNvSpPr txBox="1">
            <a:spLocks noGrp="1"/>
          </p:cNvSpPr>
          <p:nvPr>
            <p:ph type="sldNum" sz="quarter" idx="2"/>
          </p:nvPr>
        </p:nvSpPr>
        <p:spPr>
          <a:xfrm>
            <a:off x="8473620" y="6221731"/>
            <a:ext cx="263981" cy="2692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722212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Text"/>
          <p:cNvSpPr txBox="1">
            <a:spLocks noGrp="1"/>
          </p:cNvSpPr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8">
              <a:lnSpc>
                <a:spcPct val="80000"/>
              </a:lnSpc>
              <a:defRPr sz="4200" b="1" spc="-84">
                <a:solidFill>
                  <a:srgbClr val="004D8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9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1122980"/>
            <a:ext cx="10985500" cy="467391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+mj-lt"/>
                <a:ea typeface="+mj-ea"/>
                <a:cs typeface="+mj-cs"/>
                <a:sym typeface="Helvetica Neue"/>
              </a:defRPr>
            </a:lvl1pPr>
            <a:lvl2pPr marL="704850" indent="-24765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2pPr>
            <a:lvl3pPr marL="1211579" indent="-297179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3pPr>
            <a:lvl4pPr marL="1701800" indent="-33020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4pPr>
            <a:lvl5pPr marL="2159000" indent="-330200" defTabSz="412750">
              <a:lnSpc>
                <a:spcPct val="100000"/>
              </a:lnSpc>
              <a:spcBef>
                <a:spcPts val="0"/>
              </a:spcBef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" name="01"/>
          <p:cNvSpPr txBox="1">
            <a:spLocks noGrp="1"/>
          </p:cNvSpPr>
          <p:nvPr>
            <p:ph type="sldNum" sz="quarter" idx="2"/>
          </p:nvPr>
        </p:nvSpPr>
        <p:spPr>
          <a:xfrm>
            <a:off x="5997573" y="6540499"/>
            <a:ext cx="190603" cy="187300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807777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603250" y="476250"/>
            <a:ext cx="10985500" cy="716582"/>
          </a:xfrm>
          <a:prstGeom prst="rect">
            <a:avLst/>
          </a:prstGeom>
        </p:spPr>
        <p:txBody>
          <a:bodyPr lIns="25400" tIns="25400" rIns="25400" bIns="25400" anchor="t"/>
          <a:lstStyle>
            <a:lvl1pPr defTabSz="1219168">
              <a:lnSpc>
                <a:spcPct val="80000"/>
              </a:lnSpc>
              <a:defRPr sz="4200" b="1" spc="-84">
                <a:solidFill>
                  <a:srgbClr val="004D8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1122980"/>
            <a:ext cx="10985500" cy="467391"/>
          </a:xfrm>
          <a:prstGeom prst="rect">
            <a:avLst/>
          </a:prstGeom>
        </p:spPr>
        <p:txBody>
          <a:bodyPr lIns="22859" tIns="22859" rIns="22859" bIns="2285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 b="1">
                <a:latin typeface="+mj-lt"/>
                <a:ea typeface="+mj-ea"/>
                <a:cs typeface="+mj-cs"/>
                <a:sym typeface="Helvetica Neue"/>
              </a:defRPr>
            </a:lvl1pPr>
            <a:lvl2pPr marL="9398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2pPr>
            <a:lvl3pPr marL="15494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3pPr>
            <a:lvl4pPr marL="21590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4pPr>
            <a:lvl5pPr marL="2768600" indent="-330200" defTabSz="412750">
              <a:lnSpc>
                <a:spcPct val="100000"/>
              </a:lnSpc>
              <a:spcBef>
                <a:spcPts val="0"/>
              </a:spcBef>
              <a:buSzPct val="123000"/>
              <a:buFontTx/>
              <a:defRPr sz="2600" b="1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01"/>
          <p:cNvSpPr txBox="1">
            <a:spLocks noGrp="1"/>
          </p:cNvSpPr>
          <p:nvPr>
            <p:ph type="sldNum" sz="quarter" idx="2"/>
          </p:nvPr>
        </p:nvSpPr>
        <p:spPr>
          <a:xfrm>
            <a:off x="5997573" y="6540499"/>
            <a:ext cx="190603" cy="187300"/>
          </a:xfrm>
          <a:prstGeom prst="rect">
            <a:avLst/>
          </a:prstGeom>
        </p:spPr>
        <p:txBody>
          <a:bodyPr lIns="25400" tIns="25400" rIns="25400" bIns="25400" anchor="b"/>
          <a:lstStyle>
            <a:lvl1pPr algn="ctr" defTabSz="292100">
              <a:defRPr sz="9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006098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8"/>
          </a:xfrm>
          <a:prstGeom prst="rect">
            <a:avLst/>
          </a:prstGeom>
        </p:spPr>
        <p:txBody>
          <a:bodyPr lIns="60956" tIns="60956" rIns="60956" bIns="60956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1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6" tIns="60956" rIns="60956" bIns="60956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9" indent="-320040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3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45" y="6389055"/>
            <a:ext cx="294456" cy="299715"/>
          </a:xfrm>
          <a:prstGeom prst="rect">
            <a:avLst/>
          </a:prstGeom>
        </p:spPr>
        <p:txBody>
          <a:bodyPr lIns="60956" tIns="60956" rIns="60956" bIns="60956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274763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8" tIns="60958" rIns="60958" bIns="60958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2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8" tIns="60958" rIns="60958" bIns="60958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8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5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38" y="6389052"/>
            <a:ext cx="294460" cy="299719"/>
          </a:xfrm>
          <a:prstGeom prst="rect">
            <a:avLst/>
          </a:prstGeom>
        </p:spPr>
        <p:txBody>
          <a:bodyPr lIns="60958" tIns="60958" rIns="60958" bIns="60958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38082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838199" y="230186"/>
            <a:ext cx="10515601" cy="1595439"/>
          </a:xfrm>
          <a:prstGeom prst="rect">
            <a:avLst/>
          </a:prstGeom>
        </p:spPr>
        <p:txBody>
          <a:bodyPr lIns="60957" tIns="60957" rIns="60957" bIns="60957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7" tIns="60957" rIns="60957" bIns="60957"/>
          <a:lstStyle>
            <a:lvl1pPr>
              <a:spcBef>
                <a:spcPts val="900"/>
              </a:spcBef>
            </a:lvl1pPr>
            <a:lvl2pPr marL="609600">
              <a:spcBef>
                <a:spcPts val="900"/>
              </a:spcBef>
            </a:lvl2pPr>
            <a:lvl3pPr marL="1005839" indent="-320040">
              <a:spcBef>
                <a:spcPts val="900"/>
              </a:spcBef>
            </a:lvl3pPr>
            <a:lvl4pPr marL="1397976" indent="-369276">
              <a:spcBef>
                <a:spcPts val="900"/>
              </a:spcBef>
            </a:lvl4pPr>
            <a:lvl5pPr marL="1740874" indent="-369276">
              <a:spcBef>
                <a:spcPts val="9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01"/>
          <p:cNvSpPr txBox="1">
            <a:spLocks noGrp="1"/>
          </p:cNvSpPr>
          <p:nvPr>
            <p:ph type="sldNum" sz="quarter" idx="2"/>
          </p:nvPr>
        </p:nvSpPr>
        <p:spPr>
          <a:xfrm>
            <a:off x="11059342" y="6389052"/>
            <a:ext cx="294458" cy="299717"/>
          </a:xfrm>
          <a:prstGeom prst="rect">
            <a:avLst/>
          </a:prstGeom>
        </p:spPr>
        <p:txBody>
          <a:bodyPr lIns="60957" tIns="60957" rIns="60957" bIns="60957"/>
          <a:lstStyle>
            <a:lvl1pPr defTabSz="6096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754326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4" y="430959"/>
            <a:ext cx="11425851" cy="6427041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xfrm>
            <a:off x="2416967" y="0"/>
            <a:ext cx="7358066" cy="3473649"/>
          </a:xfrm>
          <a:prstGeom prst="rect">
            <a:avLst/>
          </a:prstGeom>
        </p:spPr>
        <p:txBody>
          <a:bodyPr lIns="35717" tIns="35717" rIns="35717" bIns="35717" anchor="b"/>
          <a:lstStyle>
            <a:lvl1pPr algn="ctr" defTabSz="410764">
              <a:lnSpc>
                <a:spcPct val="100000"/>
              </a:lnSpc>
              <a:defRPr sz="5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416967" y="3545085"/>
            <a:ext cx="7358066" cy="2509245"/>
          </a:xfrm>
          <a:prstGeom prst="rect">
            <a:avLst/>
          </a:prstGeom>
        </p:spPr>
        <p:txBody>
          <a:bodyPr lIns="35717" tIns="35717" rIns="35717" bIns="35717"/>
          <a:lstStyle>
            <a:lvl1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1pPr>
            <a:lvl2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2pPr>
            <a:lvl3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3pPr>
            <a:lvl4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4pPr>
            <a:lvl5pPr marL="0" indent="0" algn="ctr" defTabSz="410764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600">
                <a:latin typeface="+mj-lt"/>
                <a:ea typeface="+mj-ea"/>
                <a:cs typeface="+mj-cs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01"/>
          <p:cNvSpPr txBox="1">
            <a:spLocks noGrp="1"/>
          </p:cNvSpPr>
          <p:nvPr>
            <p:ph type="sldNum" sz="quarter" idx="2"/>
          </p:nvPr>
        </p:nvSpPr>
        <p:spPr>
          <a:xfrm>
            <a:off x="5973876" y="6536531"/>
            <a:ext cx="239483" cy="232484"/>
          </a:xfrm>
          <a:prstGeom prst="rect">
            <a:avLst/>
          </a:prstGeom>
        </p:spPr>
        <p:txBody>
          <a:bodyPr lIns="35717" tIns="35717" rIns="35717" bIns="35717" anchor="t"/>
          <a:lstStyle>
            <a:lvl1pPr algn="ctr" defTabSz="410764">
              <a:defRPr sz="1100"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6219316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67211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0456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82734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79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2229611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75600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197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248357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7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3179766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15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6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535840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2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01425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3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51369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>
            <a:spLocks noGrp="1"/>
          </p:cNvSpPr>
          <p:nvPr>
            <p:ph type="title"/>
          </p:nvPr>
        </p:nvSpPr>
        <p:spPr>
          <a:xfrm>
            <a:off x="838199" y="230187"/>
            <a:ext cx="10515601" cy="1595439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/>
          </a:lstStyle>
          <a:p>
            <a:r>
              <a:t>Title Text</a:t>
            </a:r>
          </a:p>
        </p:txBody>
      </p:sp>
      <p:sp>
        <p:nvSpPr>
          <p:cNvPr id="242" name="Body Level One…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10515601" cy="5032375"/>
          </a:xfrm>
          <a:prstGeom prst="rect">
            <a:avLst/>
          </a:prstGeom>
        </p:spPr>
        <p:txBody>
          <a:bodyPr lIns="60959" tIns="60959" rIns="60959" bIns="60959"/>
          <a:lstStyle>
            <a:lvl1pPr defTabSz="685800">
              <a:spcBef>
                <a:spcPts val="700"/>
              </a:spcBef>
            </a:lvl1pPr>
            <a:lvl2pPr marL="609600" defTabSz="685800">
              <a:spcBef>
                <a:spcPts val="700"/>
              </a:spcBef>
            </a:lvl2pPr>
            <a:lvl3pPr marL="1005839" indent="-320039" defTabSz="685800">
              <a:spcBef>
                <a:spcPts val="700"/>
              </a:spcBef>
            </a:lvl3pPr>
            <a:lvl4pPr marL="1397976" indent="-369276" defTabSz="685800">
              <a:spcBef>
                <a:spcPts val="700"/>
              </a:spcBef>
            </a:lvl4pPr>
            <a:lvl5pPr marL="1740876" indent="-369276" defTabSz="685800">
              <a:spcBef>
                <a:spcPts val="7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01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89053"/>
            <a:ext cx="2743200" cy="299721"/>
          </a:xfrm>
          <a:prstGeom prst="rect">
            <a:avLst/>
          </a:prstGeom>
        </p:spPr>
        <p:txBody>
          <a:bodyPr wrap="square" lIns="60959" tIns="60959" rIns="60959" bIns="60959"/>
          <a:lstStyle>
            <a:lvl1pPr defTabSz="457200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07933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26" Type="http://schemas.openxmlformats.org/officeDocument/2006/relationships/slideLayout" Target="../slideLayouts/slideLayout98.xml"/><Relationship Id="rId3" Type="http://schemas.openxmlformats.org/officeDocument/2006/relationships/slideLayout" Target="../slideLayouts/slideLayout75.xml"/><Relationship Id="rId21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5" Type="http://schemas.openxmlformats.org/officeDocument/2006/relationships/slideLayout" Target="../slideLayouts/slideLayout97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24" Type="http://schemas.openxmlformats.org/officeDocument/2006/relationships/slideLayout" Target="../slideLayouts/slideLayout96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23" Type="http://schemas.openxmlformats.org/officeDocument/2006/relationships/slideLayout" Target="../slideLayouts/slideLayout95.xml"/><Relationship Id="rId28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slideLayout" Target="../slideLayouts/slideLayout94.xml"/><Relationship Id="rId27" Type="http://schemas.openxmlformats.org/officeDocument/2006/relationships/slideLayout" Target="../slideLayouts/slideLayout9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01"/>
          <p:cNvSpPr txBox="1">
            <a:spLocks noGrp="1"/>
          </p:cNvSpPr>
          <p:nvPr>
            <p:ph type="sldNum" sz="quarter" idx="2"/>
          </p:nvPr>
        </p:nvSpPr>
        <p:spPr>
          <a:xfrm>
            <a:off x="11089820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0373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01"/>
          <p:cNvSpPr txBox="1">
            <a:spLocks noGrp="1"/>
          </p:cNvSpPr>
          <p:nvPr>
            <p:ph type="sldNum" sz="quarter" idx="2"/>
          </p:nvPr>
        </p:nvSpPr>
        <p:spPr>
          <a:xfrm>
            <a:off x="11089820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213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  <p:sldLayoutId id="2147483720" r:id="rId25"/>
    <p:sldLayoutId id="2147483721" r:id="rId26"/>
    <p:sldLayoutId id="2147483722" r:id="rId27"/>
    <p:sldLayoutId id="2147483723" r:id="rId2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01"/>
          <p:cNvSpPr txBox="1">
            <a:spLocks noGrp="1"/>
          </p:cNvSpPr>
          <p:nvPr>
            <p:ph type="sldNum" sz="quarter" idx="2"/>
          </p:nvPr>
        </p:nvSpPr>
        <p:spPr>
          <a:xfrm>
            <a:off x="11089820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0881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  <p:sldLayoutId id="2147483751" r:id="rId27"/>
    <p:sldLayoutId id="2147483752" r:id="rId2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01"/>
          <p:cNvSpPr txBox="1">
            <a:spLocks noGrp="1"/>
          </p:cNvSpPr>
          <p:nvPr>
            <p:ph type="sldNum" sz="quarter" idx="2"/>
          </p:nvPr>
        </p:nvSpPr>
        <p:spPr>
          <a:xfrm>
            <a:off x="11089820" y="6404293"/>
            <a:ext cx="26398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01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  <p:sldLayoutId id="2147483776" r:id="rId23"/>
    <p:sldLayoutId id="2147483777" r:id="rId24"/>
    <p:sldLayoutId id="2147483778" r:id="rId25"/>
    <p:sldLayoutId id="2147483779" r:id="rId26"/>
    <p:sldLayoutId id="2147483780" r:id="rId27"/>
    <p:sldLayoutId id="2147483781" r:id="rId2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12.png"/><Relationship Id="rId5" Type="http://schemas.openxmlformats.org/officeDocument/2006/relationships/image" Target="../media/image29.png"/><Relationship Id="rId15" Type="http://schemas.openxmlformats.org/officeDocument/2006/relationships/image" Target="../media/image37.jpe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image" Target="../media/image28.png"/><Relationship Id="rId9" Type="http://schemas.openxmlformats.org/officeDocument/2006/relationships/image" Target="../media/image9.pn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tif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png"/><Relationship Id="rId5" Type="http://schemas.openxmlformats.org/officeDocument/2006/relationships/image" Target="../media/image50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emf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75" y="430960"/>
            <a:ext cx="11425849" cy="642704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Participating in the trillion-dollar essential services industry (Largest, fastest growing &amp; most progressive in the world)…"/>
          <p:cNvSpPr txBox="1"/>
          <p:nvPr/>
        </p:nvSpPr>
        <p:spPr>
          <a:xfrm>
            <a:off x="893134" y="895235"/>
            <a:ext cx="10340163" cy="5000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8" tIns="35718" rIns="35718" bIns="35718">
            <a:spAutoFit/>
          </a:bodyPr>
          <a:lstStyle>
            <a:lvl1pPr indent="254000" algn="just" defTabSz="228600">
              <a:lnSpc>
                <a:spcPct val="150000"/>
              </a:lnSpc>
              <a:spcBef>
                <a:spcPts val="600"/>
              </a:spcBef>
              <a:defRPr sz="2400" spc="-82">
                <a:solidFill>
                  <a:srgbClr val="00437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s-ES" dirty="0"/>
              <a:t>Consulta el Plan de Compensación de ACN y las ofertas de bonos mensuales para obtener todos los detalles. Las ganancias como IBO de ACN se basan exclusivamente en la venta exitosa de productos a los clientes y el uso que estos hagan de los productos. Las personas incurrirán en gastos en la operación de su negocio de ACN, como la Cuota de Soporte del Negocio. </a:t>
            </a:r>
            <a:r>
              <a:rPr lang="es-ES" b="1" dirty="0"/>
              <a:t>Al igual que con cualquier negocio, las ganancias y el éxito en ACN no están garantizados, y dependen mayormente de la perseverancia y esfuerzo individuales, así como de los resultados en la adquisición de </a:t>
            </a:r>
            <a:r>
              <a:rPr lang="es-ES" b="1" dirty="0" err="1"/>
              <a:t>clients</a:t>
            </a:r>
            <a:r>
              <a:rPr lang="es-ES" b="1" dirty="0"/>
              <a:t> personalmente o a través de su equipo. Las personas no obtendrán remuneración y perderán dinero como IBO si no se adquieren </a:t>
            </a:r>
            <a:r>
              <a:rPr lang="es-ES" b="1" dirty="0" err="1"/>
              <a:t>clients</a:t>
            </a:r>
            <a:r>
              <a:rPr lang="es-ES" b="1" dirty="0"/>
              <a:t>. </a:t>
            </a:r>
          </a:p>
        </p:txBody>
      </p:sp>
      <p:sp>
        <p:nvSpPr>
          <p:cNvPr id="178" name="Line"/>
          <p:cNvSpPr/>
          <p:nvPr/>
        </p:nvSpPr>
        <p:spPr>
          <a:xfrm>
            <a:off x="838165" y="677536"/>
            <a:ext cx="10515670" cy="1"/>
          </a:xfrm>
          <a:prstGeom prst="line">
            <a:avLst/>
          </a:prstGeom>
          <a:ln w="3175">
            <a:solidFill>
              <a:srgbClr val="102C53"/>
            </a:solidFill>
            <a:miter lim="400000"/>
          </a:ln>
        </p:spPr>
        <p:txBody>
          <a:bodyPr lIns="22859" tIns="22859" rIns="22859" bIns="22859"/>
          <a:lstStyle/>
          <a:p>
            <a:pPr algn="ctr" defTabSz="228600">
              <a:lnSpc>
                <a:spcPts val="1800"/>
              </a:lnSpc>
              <a:defRPr sz="9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79" name="Line"/>
          <p:cNvSpPr/>
          <p:nvPr/>
        </p:nvSpPr>
        <p:spPr>
          <a:xfrm>
            <a:off x="822925" y="5943591"/>
            <a:ext cx="10515670" cy="1"/>
          </a:xfrm>
          <a:prstGeom prst="line">
            <a:avLst/>
          </a:prstGeom>
          <a:ln w="3175">
            <a:solidFill>
              <a:srgbClr val="102C53"/>
            </a:solidFill>
            <a:miter lim="400000"/>
          </a:ln>
        </p:spPr>
        <p:txBody>
          <a:bodyPr lIns="22859" tIns="22859" rIns="22859" bIns="22859"/>
          <a:lstStyle/>
          <a:p>
            <a:pPr algn="ctr" defTabSz="228600">
              <a:lnSpc>
                <a:spcPts val="1800"/>
              </a:lnSpc>
              <a:defRPr sz="9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roup"/>
          <p:cNvGrpSpPr/>
          <p:nvPr/>
        </p:nvGrpSpPr>
        <p:grpSpPr>
          <a:xfrm>
            <a:off x="-1" y="0"/>
            <a:ext cx="12192003" cy="6858001"/>
            <a:chOff x="0" y="0"/>
            <a:chExt cx="12192001" cy="6858000"/>
          </a:xfrm>
        </p:grpSpPr>
        <p:pic>
          <p:nvPicPr>
            <p:cNvPr id="356" name="Picture 1" descr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3" cy="685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" name="Rectangle"/>
            <p:cNvSpPr/>
            <p:nvPr/>
          </p:nvSpPr>
          <p:spPr>
            <a:xfrm>
              <a:off x="5310909" y="5967369"/>
              <a:ext cx="1579419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359" name="Rectangle"/>
          <p:cNvSpPr/>
          <p:nvPr/>
        </p:nvSpPr>
        <p:spPr>
          <a:xfrm>
            <a:off x="6096000" y="-2"/>
            <a:ext cx="6096000" cy="6858001"/>
          </a:xfrm>
          <a:prstGeom prst="rect">
            <a:avLst/>
          </a:prstGeom>
          <a:gradFill>
            <a:gsLst>
              <a:gs pos="0">
                <a:srgbClr val="D6DCE5">
                  <a:alpha val="38000"/>
                </a:srgbClr>
              </a:gs>
              <a:gs pos="100000">
                <a:srgbClr val="FFFFFF">
                  <a:alpha val="37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60" name="A picture containing logoDescription automatically generated" descr="A picture containing logo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970" y="5884357"/>
            <a:ext cx="2372057" cy="62873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Hechos…"/>
          <p:cNvSpPr txBox="1"/>
          <p:nvPr/>
        </p:nvSpPr>
        <p:spPr>
          <a:xfrm>
            <a:off x="194930" y="2607614"/>
            <a:ext cx="570614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8000" b="1" spc="300"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effectLst/>
                <a:latin typeface="+mn-lt"/>
                <a:ea typeface="+mn-ea"/>
                <a:cs typeface="+mn-cs"/>
                <a:sym typeface="Helvetica"/>
              </a:defRPr>
            </a:pPr>
            <a:r>
              <a:rPr kumimoji="0" sz="8000" b="1" i="0" u="none" strike="noStrike" kern="0" cap="none" spc="300" normalizeH="0" baseline="0" noProof="0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Hechos…</a:t>
            </a:r>
          </a:p>
        </p:txBody>
      </p:sp>
      <p:sp>
        <p:nvSpPr>
          <p:cNvPr id="362" name="Sin-Fines de Lucro:…"/>
          <p:cNvSpPr txBox="1"/>
          <p:nvPr/>
        </p:nvSpPr>
        <p:spPr>
          <a:xfrm>
            <a:off x="6757606" y="528338"/>
            <a:ext cx="5155575" cy="162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Sin-Fines de Lucro: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Elimina el conflicto financiero que naturalmente existe entre compañias de seguros y miembros </a:t>
            </a:r>
          </a:p>
        </p:txBody>
      </p:sp>
      <p:sp>
        <p:nvSpPr>
          <p:cNvPr id="363" name="No es-como un seguro:…"/>
          <p:cNvSpPr txBox="1"/>
          <p:nvPr/>
        </p:nvSpPr>
        <p:spPr>
          <a:xfrm>
            <a:off x="6757606" y="2238067"/>
            <a:ext cx="5155575" cy="1653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No es-como un seguro</a:t>
            </a:r>
            <a:r>
              <a:rPr kumimoji="0" sz="3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: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No esta restringido - ni tiene todas las regulaciones que hace que los costos sean tan caros </a:t>
            </a:r>
          </a:p>
        </p:txBody>
      </p:sp>
      <p:sp>
        <p:nvSpPr>
          <p:cNvPr id="364" name="Uno de los Objetivos:…"/>
          <p:cNvSpPr txBox="1"/>
          <p:nvPr/>
        </p:nvSpPr>
        <p:spPr>
          <a:xfrm>
            <a:off x="6757606" y="3973195"/>
            <a:ext cx="5155575" cy="1628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/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Uno de los Objetivos: 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Ideal para Individuos y familias saludables con pocas condiciones pre-existentes</a:t>
            </a:r>
          </a:p>
        </p:txBody>
      </p:sp>
      <p:pic>
        <p:nvPicPr>
          <p:cNvPr id="365" name="logo-primary" descr="logo-primary"/>
          <p:cNvPicPr>
            <a:picLocks noChangeAspect="1"/>
          </p:cNvPicPr>
          <p:nvPr/>
        </p:nvPicPr>
        <p:blipFill>
          <a:blip r:embed="rId4"/>
          <a:srcRect r="73082"/>
          <a:stretch>
            <a:fillRect/>
          </a:stretch>
        </p:blipFill>
        <p:spPr>
          <a:xfrm>
            <a:off x="6318724" y="544055"/>
            <a:ext cx="383224" cy="377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logo-primary" descr="logo-primary"/>
          <p:cNvPicPr>
            <a:picLocks noChangeAspect="1"/>
          </p:cNvPicPr>
          <p:nvPr/>
        </p:nvPicPr>
        <p:blipFill>
          <a:blip r:embed="rId4"/>
          <a:srcRect r="73082"/>
          <a:stretch>
            <a:fillRect/>
          </a:stretch>
        </p:blipFill>
        <p:spPr>
          <a:xfrm>
            <a:off x="6318724" y="2354860"/>
            <a:ext cx="383224" cy="377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logo-primary" descr="logo-primary"/>
          <p:cNvPicPr>
            <a:picLocks noChangeAspect="1"/>
          </p:cNvPicPr>
          <p:nvPr/>
        </p:nvPicPr>
        <p:blipFill>
          <a:blip r:embed="rId4"/>
          <a:srcRect r="73082"/>
          <a:stretch>
            <a:fillRect/>
          </a:stretch>
        </p:blipFill>
        <p:spPr>
          <a:xfrm>
            <a:off x="6318724" y="4073552"/>
            <a:ext cx="383224" cy="377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roup"/>
          <p:cNvGrpSpPr/>
          <p:nvPr/>
        </p:nvGrpSpPr>
        <p:grpSpPr>
          <a:xfrm>
            <a:off x="-1" y="0"/>
            <a:ext cx="12192003" cy="6858001"/>
            <a:chOff x="0" y="0"/>
            <a:chExt cx="12192001" cy="6858000"/>
          </a:xfrm>
        </p:grpSpPr>
        <p:pic>
          <p:nvPicPr>
            <p:cNvPr id="369" name="Picture 1" descr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3" cy="685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0" name="Rectangle"/>
            <p:cNvSpPr/>
            <p:nvPr/>
          </p:nvSpPr>
          <p:spPr>
            <a:xfrm>
              <a:off x="5310909" y="5967369"/>
              <a:ext cx="1579419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372" name="Rectangle"/>
          <p:cNvSpPr/>
          <p:nvPr/>
        </p:nvSpPr>
        <p:spPr>
          <a:xfrm>
            <a:off x="-3" y="0"/>
            <a:ext cx="6096001" cy="6858001"/>
          </a:xfrm>
          <a:prstGeom prst="rect">
            <a:avLst/>
          </a:prstGeom>
          <a:gradFill>
            <a:gsLst>
              <a:gs pos="0">
                <a:srgbClr val="D6DCE5">
                  <a:alpha val="38000"/>
                </a:srgbClr>
              </a:gs>
              <a:gs pos="100000">
                <a:srgbClr val="FFFFFF">
                  <a:alpha val="37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74" name="A picture containing logoDescription automatically generated" descr="A picture containing logo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970" y="5884357"/>
            <a:ext cx="2372057" cy="6287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7" name="Group"/>
          <p:cNvGrpSpPr/>
          <p:nvPr/>
        </p:nvGrpSpPr>
        <p:grpSpPr>
          <a:xfrm>
            <a:off x="542468" y="786766"/>
            <a:ext cx="5408498" cy="1259840"/>
            <a:chOff x="0" y="0"/>
            <a:chExt cx="5408497" cy="1259838"/>
          </a:xfrm>
        </p:grpSpPr>
        <p:sp>
          <p:nvSpPr>
            <p:cNvPr id="375" name="Programas Comprensivos:…"/>
            <p:cNvSpPr txBox="1"/>
            <p:nvPr/>
          </p:nvSpPr>
          <p:spPr>
            <a:xfrm>
              <a:off x="437934" y="0"/>
              <a:ext cx="4970564" cy="1259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292929"/>
                  </a:solidFill>
                </a:defRPr>
              </a:pPr>
              <a:r>
                <a:rPr kumimoji="0" sz="2800" b="1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Programas Comprensivos: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292929"/>
                  </a:solid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Servicios Preventivos - Maternidad, Accidentes, Enfermedades, Heridas</a:t>
              </a:r>
            </a:p>
          </p:txBody>
        </p:sp>
        <p:pic>
          <p:nvPicPr>
            <p:cNvPr id="376" name="logo-primary" descr="logo-primary"/>
            <p:cNvPicPr>
              <a:picLocks noChangeAspect="1"/>
            </p:cNvPicPr>
            <p:nvPr/>
          </p:nvPicPr>
          <p:blipFill>
            <a:blip r:embed="rId4"/>
            <a:srcRect r="73082"/>
            <a:stretch>
              <a:fillRect/>
            </a:stretch>
          </p:blipFill>
          <p:spPr>
            <a:xfrm>
              <a:off x="0" y="76268"/>
              <a:ext cx="383225" cy="377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0" name="Group"/>
          <p:cNvGrpSpPr/>
          <p:nvPr/>
        </p:nvGrpSpPr>
        <p:grpSpPr>
          <a:xfrm>
            <a:off x="541710" y="2065309"/>
            <a:ext cx="5409257" cy="1259839"/>
            <a:chOff x="0" y="0"/>
            <a:chExt cx="5409255" cy="1259838"/>
          </a:xfrm>
        </p:grpSpPr>
        <p:sp>
          <p:nvSpPr>
            <p:cNvPr id="378" name="24/7 Telemedicina Gratis:…"/>
            <p:cNvSpPr txBox="1"/>
            <p:nvPr/>
          </p:nvSpPr>
          <p:spPr>
            <a:xfrm>
              <a:off x="438692" y="0"/>
              <a:ext cx="4970564" cy="1259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292929"/>
                  </a:solidFill>
                </a:defRPr>
              </a:pPr>
              <a:r>
                <a:rPr kumimoji="0" sz="2800" b="1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24/7 Telemedicina Gratis: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292929"/>
                  </a:solidFill>
                </a:defRPr>
              </a:pP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Programa lider en la Industria de ahorro en recetas medicas</a:t>
              </a:r>
            </a:p>
          </p:txBody>
        </p:sp>
        <p:pic>
          <p:nvPicPr>
            <p:cNvPr id="379" name="logo-primary" descr="logo-primary"/>
            <p:cNvPicPr>
              <a:picLocks noChangeAspect="1"/>
            </p:cNvPicPr>
            <p:nvPr/>
          </p:nvPicPr>
          <p:blipFill>
            <a:blip r:embed="rId4"/>
            <a:srcRect r="73082"/>
            <a:stretch>
              <a:fillRect/>
            </a:stretch>
          </p:blipFill>
          <p:spPr>
            <a:xfrm>
              <a:off x="0" y="82895"/>
              <a:ext cx="383225" cy="377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3" name="Group"/>
          <p:cNvGrpSpPr/>
          <p:nvPr/>
        </p:nvGrpSpPr>
        <p:grpSpPr>
          <a:xfrm>
            <a:off x="542089" y="4593447"/>
            <a:ext cx="5409257" cy="1259839"/>
            <a:chOff x="0" y="0"/>
            <a:chExt cx="5409255" cy="1259838"/>
          </a:xfrm>
        </p:grpSpPr>
        <p:sp>
          <p:nvSpPr>
            <p:cNvPr id="381" name="Fisicos Anuales Gratis:…"/>
            <p:cNvSpPr txBox="1"/>
            <p:nvPr/>
          </p:nvSpPr>
          <p:spPr>
            <a:xfrm>
              <a:off x="438692" y="0"/>
              <a:ext cx="4970564" cy="1259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292929"/>
                  </a:solidFill>
                </a:defRPr>
              </a:pPr>
              <a:r>
                <a:rPr kumimoji="0" sz="2800" b="1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Fisicos Anuales Gratis: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292929"/>
                  </a:solidFill>
                </a:defRPr>
              </a:pPr>
              <a:r>
                <a:rPr kumimoji="0" sz="2400" b="0" i="1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Con…</a:t>
              </a:r>
              <a:r>
                <a:rPr kumimoji="0" sz="2400" b="1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$150 de credito para Laboratorios</a:t>
              </a:r>
              <a:r>
                <a: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/diagnosticos</a:t>
              </a:r>
            </a:p>
          </p:txBody>
        </p:sp>
        <p:pic>
          <p:nvPicPr>
            <p:cNvPr id="382" name="logo-primary" descr="logo-primary"/>
            <p:cNvPicPr>
              <a:picLocks noChangeAspect="1"/>
            </p:cNvPicPr>
            <p:nvPr/>
          </p:nvPicPr>
          <p:blipFill>
            <a:blip r:embed="rId4"/>
            <a:srcRect r="73082"/>
            <a:stretch>
              <a:fillRect/>
            </a:stretch>
          </p:blipFill>
          <p:spPr>
            <a:xfrm>
              <a:off x="0" y="78486"/>
              <a:ext cx="383225" cy="3773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86" name="Group"/>
          <p:cNvGrpSpPr/>
          <p:nvPr/>
        </p:nvGrpSpPr>
        <p:grpSpPr>
          <a:xfrm>
            <a:off x="474040" y="3310038"/>
            <a:ext cx="6187130" cy="2356167"/>
            <a:chOff x="0" y="0"/>
            <a:chExt cx="6187129" cy="2356166"/>
          </a:xfrm>
        </p:grpSpPr>
        <p:sp>
          <p:nvSpPr>
            <p:cNvPr id="384" name="Descuentos en Prescripciones:…"/>
            <p:cNvSpPr txBox="1"/>
            <p:nvPr/>
          </p:nvSpPr>
          <p:spPr>
            <a:xfrm>
              <a:off x="501778" y="0"/>
              <a:ext cx="5685352" cy="23561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292929"/>
                  </a:solidFill>
                </a:defRPr>
              </a:pPr>
              <a:r>
                <a:rPr kumimoji="0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Descuentos</a:t>
              </a:r>
              <a:r>
                <a: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 </a:t>
              </a:r>
              <a:r>
                <a:rPr kumimoji="0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en</a:t>
              </a:r>
              <a:r>
                <a: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 </a:t>
              </a:r>
              <a:r>
                <a:rPr kumimoji="0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Prescripciones</a:t>
              </a:r>
              <a:r>
                <a: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:</a:t>
              </a: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292929"/>
                  </a:solidFill>
                </a:defRPr>
              </a:pPr>
              <a:r>
                <a:rPr kumimoji="0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Programa</a:t>
              </a:r>
              <a:r>
                <a: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competitivo</a:t>
              </a:r>
              <a:r>
                <a: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de </a:t>
              </a:r>
              <a:r>
                <a:rPr kumimoji="0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descuento</a:t>
              </a:r>
              <a:endParaRPr lang="en-US" sz="2400" dirty="0">
                <a:solidFill>
                  <a:srgbClr val="292929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292929"/>
                  </a:solidFill>
                </a:defRPr>
              </a:pPr>
              <a:r>
                <a:rPr kumimoji="0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en</a:t>
              </a:r>
              <a:r>
                <a:rPr kumimoji="0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prescripciones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385" name="logo-primary" descr="logo-primary"/>
            <p:cNvPicPr>
              <a:picLocks noChangeAspect="1"/>
            </p:cNvPicPr>
            <p:nvPr/>
          </p:nvPicPr>
          <p:blipFill>
            <a:blip r:embed="rId4"/>
            <a:srcRect r="73082"/>
            <a:stretch>
              <a:fillRect/>
            </a:stretch>
          </p:blipFill>
          <p:spPr>
            <a:xfrm>
              <a:off x="0" y="89772"/>
              <a:ext cx="438334" cy="4316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Rectangle 27">
            <a:extLst>
              <a:ext uri="{FF2B5EF4-FFF2-40B4-BE49-F238E27FC236}">
                <a16:creationId xmlns:a16="http://schemas.microsoft.com/office/drawing/2014/main" id="{346E1F41-33CB-2409-59A3-8F42448B091F}"/>
              </a:ext>
            </a:extLst>
          </p:cNvPr>
          <p:cNvSpPr txBox="1"/>
          <p:nvPr/>
        </p:nvSpPr>
        <p:spPr>
          <a:xfrm>
            <a:off x="6292717" y="1883537"/>
            <a:ext cx="5702567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spc="300">
                <a:solidFill>
                  <a:srgbClr val="292929"/>
                </a:solidFill>
              </a:defRPr>
            </a:pPr>
            <a:r>
              <a:rPr kumimoji="0" lang="es-ES" sz="6000" b="1" i="0" u="none" strike="noStrike" kern="0" cap="none" spc="300" normalizeH="0" baseline="0" noProof="0" dirty="0" err="1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C</a:t>
            </a:r>
            <a:r>
              <a:rPr kumimoji="0" lang="es-ES" sz="6000" b="1" i="0" u="none" strike="noStrike" kern="0" cap="none" spc="225" normalizeH="0" baseline="0" noProof="0" dirty="0" err="1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aracteristicas</a:t>
            </a:r>
            <a:endParaRPr kumimoji="0" lang="es-ES" sz="6000" b="1" i="0" u="none" strike="noStrike" kern="0" cap="none" spc="225" normalizeH="0" baseline="0" noProof="0" dirty="0">
              <a:ln>
                <a:noFill/>
              </a:ln>
              <a:solidFill>
                <a:srgbClr val="292929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Roboto Black"/>
              <a:ea typeface="Roboto Black"/>
              <a:cs typeface="Roboto Black"/>
              <a:sym typeface="Roboto Black"/>
            </a:endParaRP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spc="300">
                <a:solidFill>
                  <a:srgbClr val="292929"/>
                </a:solidFill>
              </a:defRPr>
            </a:pPr>
            <a:r>
              <a:rPr kumimoji="0" lang="es-ES" sz="6000" b="1" i="0" u="none" strike="noStrike" kern="0" cap="none" spc="225" normalizeH="0" baseline="0" noProof="0" dirty="0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Principales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spc="300">
                <a:solidFill>
                  <a:srgbClr val="292929"/>
                </a:solidFill>
              </a:defRPr>
            </a:pPr>
            <a:r>
              <a:rPr kumimoji="0" lang="es-ES" sz="6000" b="1" i="0" u="none" strike="noStrike" kern="0" cap="none" spc="225" normalizeH="0" baseline="0" noProof="0" dirty="0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en la Industria</a:t>
            </a:r>
            <a:r>
              <a:rPr kumimoji="0" lang="es-ES" sz="6000" b="1" i="0" u="none" strike="noStrike" kern="0" cap="none" spc="300" normalizeH="0" baseline="0" noProof="0" dirty="0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CFC95BD-7157-DD00-EBCF-43271C02BC29}"/>
              </a:ext>
            </a:extLst>
          </p:cNvPr>
          <p:cNvGrpSpPr/>
          <p:nvPr/>
        </p:nvGrpSpPr>
        <p:grpSpPr>
          <a:xfrm>
            <a:off x="0" y="0"/>
            <a:ext cx="12192001" cy="6858001"/>
            <a:chOff x="-1" y="-1"/>
            <a:chExt cx="12192001" cy="6858001"/>
          </a:xfrm>
        </p:grpSpPr>
        <p:pic>
          <p:nvPicPr>
            <p:cNvPr id="7" name="Picture 1" descr="Picture 1">
              <a:extLst>
                <a:ext uri="{FF2B5EF4-FFF2-40B4-BE49-F238E27FC236}">
                  <a16:creationId xmlns:a16="http://schemas.microsoft.com/office/drawing/2014/main" id="{D3844515-E283-9B53-EB0D-B21F43B2B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3F4CB9-A8B7-BEB1-20F9-38105228C6D2}"/>
                </a:ext>
              </a:extLst>
            </p:cNvPr>
            <p:cNvSpPr/>
            <p:nvPr/>
          </p:nvSpPr>
          <p:spPr>
            <a:xfrm>
              <a:off x="5310909" y="5967369"/>
              <a:ext cx="1579418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307" name="Line"/>
          <p:cNvSpPr/>
          <p:nvPr/>
        </p:nvSpPr>
        <p:spPr>
          <a:xfrm>
            <a:off x="1162013" y="5021065"/>
            <a:ext cx="9867974" cy="1"/>
          </a:xfrm>
          <a:prstGeom prst="line">
            <a:avLst/>
          </a:prstGeom>
          <a:ln w="25400">
            <a:solidFill>
              <a:srgbClr val="004D80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08" name="Line"/>
          <p:cNvSpPr/>
          <p:nvPr/>
        </p:nvSpPr>
        <p:spPr>
          <a:xfrm>
            <a:off x="1162013" y="1828730"/>
            <a:ext cx="9867974" cy="1"/>
          </a:xfrm>
          <a:prstGeom prst="line">
            <a:avLst/>
          </a:prstGeom>
          <a:ln w="25400">
            <a:solidFill>
              <a:srgbClr val="004D80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45DC68-C051-2225-13D1-E4356EFD53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5224" y="2445310"/>
            <a:ext cx="7021552" cy="2424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 advAuto="0"/>
      <p:bldP spid="308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292FE98-C5E3-C07C-48AC-D17B1E84DF59}"/>
              </a:ext>
            </a:extLst>
          </p:cNvPr>
          <p:cNvGrpSpPr/>
          <p:nvPr/>
        </p:nvGrpSpPr>
        <p:grpSpPr>
          <a:xfrm>
            <a:off x="0" y="0"/>
            <a:ext cx="12192001" cy="6858001"/>
            <a:chOff x="-1" y="-1"/>
            <a:chExt cx="12192001" cy="6858001"/>
          </a:xfrm>
        </p:grpSpPr>
        <p:pic>
          <p:nvPicPr>
            <p:cNvPr id="15" name="Picture 1" descr="Picture 1">
              <a:extLst>
                <a:ext uri="{FF2B5EF4-FFF2-40B4-BE49-F238E27FC236}">
                  <a16:creationId xmlns:a16="http://schemas.microsoft.com/office/drawing/2014/main" id="{704EEF8D-3E5C-FA26-9D72-E6F688084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F58482-23B7-E2A5-E6C0-13DE12555B90}"/>
                </a:ext>
              </a:extLst>
            </p:cNvPr>
            <p:cNvSpPr/>
            <p:nvPr/>
          </p:nvSpPr>
          <p:spPr>
            <a:xfrm>
              <a:off x="5310909" y="5967369"/>
              <a:ext cx="1579418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311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494" y="4751805"/>
            <a:ext cx="2731010" cy="139415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" name="Group 1"/>
          <p:cNvGrpSpPr/>
          <p:nvPr/>
        </p:nvGrpSpPr>
        <p:grpSpPr>
          <a:xfrm>
            <a:off x="579866" y="1448099"/>
            <a:ext cx="11032272" cy="3256013"/>
            <a:chOff x="0" y="-1"/>
            <a:chExt cx="11032271" cy="3256011"/>
          </a:xfrm>
        </p:grpSpPr>
        <p:pic>
          <p:nvPicPr>
            <p:cNvPr id="312" name="Picture 6" descr="Picture 6"/>
            <p:cNvPicPr>
              <a:picLocks noChangeAspect="1"/>
            </p:cNvPicPr>
            <p:nvPr/>
          </p:nvPicPr>
          <p:blipFill>
            <a:blip r:embed="rId5"/>
            <a:srcRect b="50603"/>
            <a:stretch>
              <a:fillRect/>
            </a:stretch>
          </p:blipFill>
          <p:spPr>
            <a:xfrm>
              <a:off x="-1" y="-2"/>
              <a:ext cx="11021575" cy="19298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Picture 6" descr="Picture 6"/>
            <p:cNvPicPr>
              <a:picLocks noChangeAspect="1"/>
            </p:cNvPicPr>
            <p:nvPr/>
          </p:nvPicPr>
          <p:blipFill>
            <a:blip r:embed="rId5"/>
            <a:srcRect t="34530"/>
            <a:stretch>
              <a:fillRect/>
            </a:stretch>
          </p:blipFill>
          <p:spPr>
            <a:xfrm>
              <a:off x="10696" y="698235"/>
              <a:ext cx="11021575" cy="25577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8" name="Picture 18" descr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7213" y="5422581"/>
            <a:ext cx="1877572" cy="496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icture 22" descr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7213" y="5428945"/>
            <a:ext cx="1877572" cy="496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Picture 10" descr="Picture 10"/>
          <p:cNvPicPr>
            <a:picLocks noChangeAspect="1"/>
          </p:cNvPicPr>
          <p:nvPr/>
        </p:nvPicPr>
        <p:blipFill rotWithShape="1">
          <a:blip r:embed="rId8"/>
          <a:srcRect l="81755" r="4558"/>
          <a:stretch/>
        </p:blipFill>
        <p:spPr>
          <a:xfrm>
            <a:off x="10068977" y="2246255"/>
            <a:ext cx="1118011" cy="41223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D19BB4-9D09-8AC2-BDDF-DB5245F3B7E6}"/>
              </a:ext>
            </a:extLst>
          </p:cNvPr>
          <p:cNvSpPr txBox="1"/>
          <p:nvPr/>
        </p:nvSpPr>
        <p:spPr>
          <a:xfrm>
            <a:off x="2842276" y="6320805"/>
            <a:ext cx="649675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s-ES" sz="1600" i="1" dirty="0"/>
              <a:t>Consulte el Plan de Compensación de para obtener todos los detalles.</a:t>
            </a:r>
            <a:endParaRPr kumimoji="0" lang="en-US" sz="1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0" name="Picture 10" descr="Picture 10">
            <a:extLst>
              <a:ext uri="{FF2B5EF4-FFF2-40B4-BE49-F238E27FC236}">
                <a16:creationId xmlns:a16="http://schemas.microsoft.com/office/drawing/2014/main" id="{0639E83F-3B84-7971-C4B9-8977E682AA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755" r="4558"/>
          <a:stretch/>
        </p:blipFill>
        <p:spPr>
          <a:xfrm>
            <a:off x="10068977" y="3273979"/>
            <a:ext cx="1118011" cy="412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10" descr="Picture 10">
            <a:extLst>
              <a:ext uri="{FF2B5EF4-FFF2-40B4-BE49-F238E27FC236}">
                <a16:creationId xmlns:a16="http://schemas.microsoft.com/office/drawing/2014/main" id="{394CA6E5-B59C-79FB-2741-5612F72C63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1755" r="4558"/>
          <a:stretch/>
        </p:blipFill>
        <p:spPr>
          <a:xfrm>
            <a:off x="10068977" y="3936793"/>
            <a:ext cx="1118011" cy="412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5" descr="Picture 5">
            <a:extLst>
              <a:ext uri="{FF2B5EF4-FFF2-40B4-BE49-F238E27FC236}">
                <a16:creationId xmlns:a16="http://schemas.microsoft.com/office/drawing/2014/main" id="{B6BBA23B-052D-124D-9CE2-5CDCABF5AF4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5265" t="15522" r="30924" b="69444"/>
          <a:stretch>
            <a:fillRect/>
          </a:stretch>
        </p:blipFill>
        <p:spPr>
          <a:xfrm>
            <a:off x="6181814" y="2341327"/>
            <a:ext cx="735658" cy="258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55A42175-8F5C-1AC9-4EAD-EAAEA26C86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27" b="-2227"/>
          <a:stretch/>
        </p:blipFill>
        <p:spPr>
          <a:xfrm>
            <a:off x="8741667" y="2278337"/>
            <a:ext cx="597360" cy="378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Picture 5" descr="Picture 5">
            <a:extLst>
              <a:ext uri="{FF2B5EF4-FFF2-40B4-BE49-F238E27FC236}">
                <a16:creationId xmlns:a16="http://schemas.microsoft.com/office/drawing/2014/main" id="{E58F3AD0-7600-F4E8-D105-4377EF57B81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9510" t="14355" r="54136" b="68846"/>
          <a:stretch>
            <a:fillRect/>
          </a:stretch>
        </p:blipFill>
        <p:spPr>
          <a:xfrm>
            <a:off x="6931985" y="2301446"/>
            <a:ext cx="871148" cy="288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Screen Shot 2022-03-11 at 4.11.44 PM.png" descr="Screen Shot 2022-03-11 at 4.11.44 PM.png">
            <a:extLst>
              <a:ext uri="{FF2B5EF4-FFF2-40B4-BE49-F238E27FC236}">
                <a16:creationId xmlns:a16="http://schemas.microsoft.com/office/drawing/2014/main" id="{CCEC1D70-652F-0C8F-1BA0-EB384E9D3F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7646" y="2329472"/>
            <a:ext cx="909508" cy="270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5" descr="Picture 5">
            <a:extLst>
              <a:ext uri="{FF2B5EF4-FFF2-40B4-BE49-F238E27FC236}">
                <a16:creationId xmlns:a16="http://schemas.microsoft.com/office/drawing/2014/main" id="{D8F91118-14AF-BE87-BFFB-35CCDB4BE14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55265" t="15522" r="30924" b="69444"/>
          <a:stretch>
            <a:fillRect/>
          </a:stretch>
        </p:blipFill>
        <p:spPr>
          <a:xfrm>
            <a:off x="9353542" y="2354027"/>
            <a:ext cx="735658" cy="258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77B3B1AC-E928-2384-7A00-079BFE50FE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60" y="3391603"/>
            <a:ext cx="802395" cy="212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A66AD5-D9AC-746F-AF2C-3A6B62D80A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3936" y="3387699"/>
            <a:ext cx="1040996" cy="2862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613228-3B8C-D1FF-E43A-5DF800E8CA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8121" y="3363002"/>
            <a:ext cx="1070711" cy="271024"/>
          </a:xfrm>
          <a:prstGeom prst="rect">
            <a:avLst/>
          </a:prstGeom>
        </p:spPr>
      </p:pic>
      <p:pic>
        <p:nvPicPr>
          <p:cNvPr id="34" name="Picture 5" descr="Picture 5">
            <a:extLst>
              <a:ext uri="{FF2B5EF4-FFF2-40B4-BE49-F238E27FC236}">
                <a16:creationId xmlns:a16="http://schemas.microsoft.com/office/drawing/2014/main" id="{51F4DBA4-E42A-5E4A-027E-160D5DD818A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9510" t="14355" r="54136" b="68846"/>
          <a:stretch>
            <a:fillRect/>
          </a:stretch>
        </p:blipFill>
        <p:spPr>
          <a:xfrm>
            <a:off x="6379972" y="4018615"/>
            <a:ext cx="871148" cy="288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34" descr="A picture containing logo&#10;&#10;Description automatically generated">
            <a:extLst>
              <a:ext uri="{FF2B5EF4-FFF2-40B4-BE49-F238E27FC236}">
                <a16:creationId xmlns:a16="http://schemas.microsoft.com/office/drawing/2014/main" id="{AA02AA79-A719-428D-142B-4C1D695813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191" y="4086898"/>
            <a:ext cx="802395" cy="21268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50C25CC-FFCD-A726-727B-B6090D1887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6166" y="4025109"/>
            <a:ext cx="577434" cy="350311"/>
          </a:xfrm>
          <a:prstGeom prst="rect">
            <a:avLst/>
          </a:prstGeom>
        </p:spPr>
      </p:pic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0E707AB0-B23B-B6B6-7EF0-5843DE48242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0858" t="9153" r="10858" b="82385"/>
          <a:stretch/>
        </p:blipFill>
        <p:spPr>
          <a:xfrm>
            <a:off x="1343144" y="627681"/>
            <a:ext cx="9544416" cy="580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84E97ED6-65EE-C072-3E70-58DC026D8F3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r="21010" b="417"/>
          <a:stretch>
            <a:fillRect/>
          </a:stretch>
        </p:blipFill>
        <p:spPr>
          <a:xfrm>
            <a:off x="1558714" y="2236070"/>
            <a:ext cx="6453003" cy="41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5FC79EB6-879E-75E0-6E8B-DD17791AA48C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r="19982" b="11609"/>
          <a:stretch/>
        </p:blipFill>
        <p:spPr>
          <a:xfrm>
            <a:off x="1605082" y="3253609"/>
            <a:ext cx="6536384" cy="36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360257C3-0179-166E-3EDF-041697583C8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19695"/>
          <a:stretch/>
        </p:blipFill>
        <p:spPr>
          <a:xfrm>
            <a:off x="1594917" y="3930432"/>
            <a:ext cx="6559746" cy="41223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ADEEE5-E841-AB4A-FF6B-2CC5BA8FC3BB}"/>
              </a:ext>
            </a:extLst>
          </p:cNvPr>
          <p:cNvSpPr txBox="1"/>
          <p:nvPr/>
        </p:nvSpPr>
        <p:spPr>
          <a:xfrm>
            <a:off x="755915" y="1661673"/>
            <a:ext cx="10680173" cy="507831"/>
          </a:xfrm>
          <a:prstGeom prst="rect">
            <a:avLst/>
          </a:prstGeom>
          <a:solidFill>
            <a:srgbClr val="0052D8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0" rIns="45719" bIns="91440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7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GANA BONOS POR ADQUIRIR CLIENTS POR UN TOTAL DE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63DEC797-70A3-B7C9-09A8-49B7C84BB95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0533" y="2785973"/>
            <a:ext cx="10680172" cy="3814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791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animBg="1" advAuto="0"/>
      <p:bldP spid="318" grpId="1" animBg="1" advAuto="0"/>
      <p:bldP spid="319" grpId="0" animBg="1" advAuto="0"/>
      <p:bldP spid="20" grpId="0" animBg="1" advAuto="0"/>
      <p:bldP spid="21" grpId="0" animBg="1" advAuto="0"/>
      <p:bldP spid="6" grpId="0" animBg="1" advAuto="0"/>
      <p:bldP spid="7" grpId="0" animBg="1" advAuto="0"/>
      <p:bldP spid="8" grpId="0" animBg="1" advAuto="0"/>
      <p:bldP spid="13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F75DCD-032A-9C01-43BA-70B0F340AAC4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414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16" name="Rectangle"/>
            <p:cNvSpPr/>
            <p:nvPr/>
          </p:nvSpPr>
          <p:spPr>
            <a:xfrm>
              <a:off x="2841151" y="1248777"/>
              <a:ext cx="7262516" cy="697628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60959" tIns="60959" rIns="60959" bIns="60959" anchor="ctr"/>
            <a:lstStyle/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  <p:sp>
          <p:nvSpPr>
            <p:cNvPr id="417" name="para tus clientes personales"/>
            <p:cNvSpPr txBox="1"/>
            <p:nvPr/>
          </p:nvSpPr>
          <p:spPr>
            <a:xfrm>
              <a:off x="3166381" y="1100701"/>
              <a:ext cx="5859238" cy="65532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60959" tIns="60959" rIns="60959" bIns="60959">
              <a:spAutoFit/>
            </a:bodyPr>
            <a:lstStyle>
              <a:lvl1pPr algn="ctr" defTabSz="457200">
                <a:defRPr sz="36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marL="0" marR="0" lvl="0" indent="0" algn="ctr" defTabSz="457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cs typeface="Calibri"/>
                  <a:sym typeface="Calibri"/>
                </a:rPr>
                <a:t>para tus clientes personales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E16242E-D0D8-4789-EC37-4540FF7180DA}"/>
                </a:ext>
              </a:extLst>
            </p:cNvPr>
            <p:cNvSpPr txBox="1"/>
            <p:nvPr/>
          </p:nvSpPr>
          <p:spPr>
            <a:xfrm>
              <a:off x="2927336" y="5439947"/>
              <a:ext cx="6496752" cy="33855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algn="ctr"/>
              <a:r>
                <a:rPr lang="es-ES" sz="1600" i="1" dirty="0"/>
                <a:t>Consulte el Plan de Compensación de para obtener todos los detalles.</a:t>
              </a:r>
              <a:endParaRPr kumimoji="0" lang="en-US" sz="16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3231BCE-35C0-B8E5-BAA4-7EED181E0E04}"/>
                </a:ext>
              </a:extLst>
            </p:cNvPr>
            <p:cNvSpPr/>
            <p:nvPr/>
          </p:nvSpPr>
          <p:spPr>
            <a:xfrm>
              <a:off x="5295014" y="5922335"/>
              <a:ext cx="1658679" cy="595423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bevel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5" name="para tus clientes personales">
            <a:extLst>
              <a:ext uri="{FF2B5EF4-FFF2-40B4-BE49-F238E27FC236}">
                <a16:creationId xmlns:a16="http://schemas.microsoft.com/office/drawing/2014/main" id="{C3252C56-BFFD-D2BE-A25A-FBFE396785F2}"/>
              </a:ext>
            </a:extLst>
          </p:cNvPr>
          <p:cNvSpPr txBox="1"/>
          <p:nvPr/>
        </p:nvSpPr>
        <p:spPr>
          <a:xfrm>
            <a:off x="3075946" y="1120797"/>
            <a:ext cx="5859238" cy="67710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algn="ctr" defTabSz="457200"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 err="1"/>
              <a:t>por</a:t>
            </a:r>
            <a:r>
              <a:rPr dirty="0"/>
              <a:t> </a:t>
            </a:r>
            <a:r>
              <a:rPr dirty="0" err="1"/>
              <a:t>tus</a:t>
            </a:r>
            <a:r>
              <a:rPr dirty="0"/>
              <a:t> </a:t>
            </a:r>
            <a:r>
              <a:rPr dirty="0" err="1"/>
              <a:t>clientes</a:t>
            </a:r>
            <a:r>
              <a:rPr dirty="0"/>
              <a:t> </a:t>
            </a:r>
            <a:r>
              <a:rPr dirty="0" err="1"/>
              <a:t>personales</a:t>
            </a:r>
            <a:endParaRPr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455" y="518590"/>
            <a:ext cx="3262088" cy="705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1159AE-EB48-E6F3-E65E-5EB82AC3D31E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325" name="Picture 2" descr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8E07B9C-ED90-582A-2B59-5F91368903CB}"/>
                </a:ext>
              </a:extLst>
            </p:cNvPr>
            <p:cNvSpPr/>
            <p:nvPr/>
          </p:nvSpPr>
          <p:spPr>
            <a:xfrm>
              <a:off x="5310909" y="5967369"/>
              <a:ext cx="1579418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327" name="Line"/>
          <p:cNvSpPr/>
          <p:nvPr/>
        </p:nvSpPr>
        <p:spPr>
          <a:xfrm>
            <a:off x="1162013" y="5021065"/>
            <a:ext cx="9867974" cy="1"/>
          </a:xfrm>
          <a:prstGeom prst="line">
            <a:avLst/>
          </a:prstGeom>
          <a:ln w="25400">
            <a:solidFill>
              <a:srgbClr val="005493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328" name="Line"/>
          <p:cNvSpPr/>
          <p:nvPr/>
        </p:nvSpPr>
        <p:spPr>
          <a:xfrm>
            <a:off x="1162013" y="1828730"/>
            <a:ext cx="9867974" cy="1"/>
          </a:xfrm>
          <a:prstGeom prst="line">
            <a:avLst/>
          </a:prstGeom>
          <a:ln w="25400">
            <a:solidFill>
              <a:srgbClr val="005493"/>
            </a:solidFill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7536A5-5EE3-68F3-D687-AFCAA30C7B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3618" y="2608271"/>
            <a:ext cx="7604762" cy="2308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" grpId="0" animBg="1" advAuto="0"/>
      <p:bldP spid="328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3452DEF7-BBE8-BF6F-2293-E04CB7199A7C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53" name="Picture 2" descr="Picture 2">
              <a:extLst>
                <a:ext uri="{FF2B5EF4-FFF2-40B4-BE49-F238E27FC236}">
                  <a16:creationId xmlns:a16="http://schemas.microsoft.com/office/drawing/2014/main" id="{05200B2E-01F3-2CA7-A0ED-705767336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B17BA205-90FF-0AC0-D42A-F502C4B306A3}"/>
                </a:ext>
              </a:extLst>
            </p:cNvPr>
            <p:cNvSpPr/>
            <p:nvPr/>
          </p:nvSpPr>
          <p:spPr>
            <a:xfrm>
              <a:off x="5310909" y="5967369"/>
              <a:ext cx="1579418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A648B8A-40F7-9C29-D734-2BA2A07B1F4B}"/>
              </a:ext>
            </a:extLst>
          </p:cNvPr>
          <p:cNvSpPr txBox="1"/>
          <p:nvPr/>
        </p:nvSpPr>
        <p:spPr>
          <a:xfrm>
            <a:off x="444736" y="1518988"/>
            <a:ext cx="11337768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0" rIns="0">
            <a:spAutoFit/>
          </a:bodyPr>
          <a:lstStyle/>
          <a:p>
            <a:pPr marL="0" marR="0" lvl="0" indent="0" algn="ctr" defTabSz="6096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1">
                <a:solidFill>
                  <a:srgbClr val="08297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kumimoji="0" lang="es-ES" sz="3000" b="1" i="0" u="none" strike="noStrike" kern="0" cap="none" spc="0" normalizeH="0" baseline="0" noProof="0" dirty="0">
                <a:ln>
                  <a:noFill/>
                </a:ln>
                <a:solidFill>
                  <a:srgbClr val="082977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Gana desde $50 a $350, dependiendo de tu rango, por cada IBO que se una a tu equipo y se califique en sus primeros 30 </a:t>
            </a:r>
            <a:r>
              <a:rPr kumimoji="0" lang="es-E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082977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dias</a:t>
            </a:r>
            <a:r>
              <a:rPr kumimoji="0" lang="es-ES" sz="3000" b="1" i="0" u="none" strike="noStrike" kern="0" cap="none" spc="0" normalizeH="0" baseline="0" noProof="0" dirty="0">
                <a:ln>
                  <a:noFill/>
                </a:ln>
                <a:solidFill>
                  <a:srgbClr val="082977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DBAED4-4B84-ED3D-35F8-994DA560DCEB}"/>
              </a:ext>
            </a:extLst>
          </p:cNvPr>
          <p:cNvSpPr txBox="1"/>
          <p:nvPr/>
        </p:nvSpPr>
        <p:spPr>
          <a:xfrm>
            <a:off x="2445657" y="2510081"/>
            <a:ext cx="730068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0"/>
            </a:pPr>
            <a:r>
              <a:rPr kumimoji="0" lang="es-E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 panose="02000000000000000000" pitchFamily="2" charset="0"/>
                <a:ea typeface="Roboto Light" panose="02000000000000000000" pitchFamily="2" charset="0"/>
                <a:cs typeface="Calibri"/>
                <a:sym typeface="Calibri"/>
              </a:rPr>
              <a:t>No se paga ningún bono a menos que se hayan adquirido clientes.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9292B6-5F3A-DFF0-1024-FAC734559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08698" y="34421"/>
            <a:ext cx="8574604" cy="18948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770199-8E94-6CCC-D841-7D33B4003961}"/>
              </a:ext>
            </a:extLst>
          </p:cNvPr>
          <p:cNvSpPr txBox="1"/>
          <p:nvPr/>
        </p:nvSpPr>
        <p:spPr>
          <a:xfrm>
            <a:off x="2842276" y="6320805"/>
            <a:ext cx="649675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s-ES" sz="1600" i="1" dirty="0"/>
              <a:t>Consulte el Plan de Compensación de para obtener todos los detalles.</a:t>
            </a:r>
            <a:endParaRPr kumimoji="0" lang="en-US" sz="1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DE26F5F-F63A-D64F-06F0-9FE1C789BA74}"/>
              </a:ext>
            </a:extLst>
          </p:cNvPr>
          <p:cNvGrpSpPr/>
          <p:nvPr/>
        </p:nvGrpSpPr>
        <p:grpSpPr>
          <a:xfrm>
            <a:off x="3168503" y="4108628"/>
            <a:ext cx="8231980" cy="461665"/>
            <a:chOff x="3154771" y="4108628"/>
            <a:chExt cx="8245711" cy="461665"/>
          </a:xfrm>
        </p:grpSpPr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9431D05-1428-270D-3754-02C08CCAD200}"/>
                </a:ext>
              </a:extLst>
            </p:cNvPr>
            <p:cNvCxnSpPr>
              <a:cxnSpLocks/>
            </p:cNvCxnSpPr>
            <p:nvPr/>
          </p:nvCxnSpPr>
          <p:spPr>
            <a:xfrm>
              <a:off x="3224512" y="4559724"/>
              <a:ext cx="8175970" cy="0"/>
            </a:xfrm>
            <a:prstGeom prst="straightConnector1">
              <a:avLst/>
            </a:prstGeom>
            <a:noFill/>
            <a:ln w="50800" cap="flat">
              <a:solidFill>
                <a:srgbClr val="00FA92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3351483-DF8D-C7BA-C54A-615BF5460C6B}"/>
                </a:ext>
              </a:extLst>
            </p:cNvPr>
            <p:cNvSpPr txBox="1"/>
            <p:nvPr/>
          </p:nvSpPr>
          <p:spPr>
            <a:xfrm>
              <a:off x="3154771" y="4108628"/>
              <a:ext cx="2950029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sz="2400" i="1" dirty="0">
                  <a:latin typeface="Roboto Light" panose="02000000000000000000" pitchFamily="2" charset="0"/>
                  <a:ea typeface="Roboto Light" panose="02000000000000000000" pitchFamily="2" charset="0"/>
                </a:rPr>
                <a:t>Increased Bonuses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5F8FE0A-0C85-8FE3-87CD-D085170AACD8}"/>
              </a:ext>
            </a:extLst>
          </p:cNvPr>
          <p:cNvGrpSpPr/>
          <p:nvPr/>
        </p:nvGrpSpPr>
        <p:grpSpPr>
          <a:xfrm>
            <a:off x="8525574" y="3043299"/>
            <a:ext cx="2874907" cy="461665"/>
            <a:chOff x="8288264" y="2985243"/>
            <a:chExt cx="3112218" cy="461665"/>
          </a:xfrm>
        </p:grpSpPr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01E103E3-0C85-541F-B8E9-0AF79E9EE860}"/>
                </a:ext>
              </a:extLst>
            </p:cNvPr>
            <p:cNvCxnSpPr>
              <a:cxnSpLocks/>
            </p:cNvCxnSpPr>
            <p:nvPr/>
          </p:nvCxnSpPr>
          <p:spPr>
            <a:xfrm>
              <a:off x="8364750" y="3438347"/>
              <a:ext cx="3035732" cy="0"/>
            </a:xfrm>
            <a:prstGeom prst="straightConnector1">
              <a:avLst/>
            </a:prstGeom>
            <a:noFill/>
            <a:ln w="50800" cap="flat">
              <a:solidFill>
                <a:srgbClr val="75BE43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5A4CA763-7542-2202-581D-FA018ECBDE12}"/>
                </a:ext>
              </a:extLst>
            </p:cNvPr>
            <p:cNvSpPr txBox="1"/>
            <p:nvPr/>
          </p:nvSpPr>
          <p:spPr>
            <a:xfrm>
              <a:off x="8288264" y="2985243"/>
              <a:ext cx="2950029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sz="2400" i="1" dirty="0">
                  <a:latin typeface="Roboto Light" panose="02000000000000000000" pitchFamily="2" charset="0"/>
                  <a:ea typeface="Roboto Light" panose="02000000000000000000" pitchFamily="2" charset="0"/>
                </a:rPr>
                <a:t>Unlimited Residual</a:t>
              </a:r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065B5346-A813-51A4-5B36-7FF676E8D6F2}"/>
              </a:ext>
            </a:extLst>
          </p:cNvPr>
          <p:cNvGrpSpPr/>
          <p:nvPr/>
        </p:nvGrpSpPr>
        <p:grpSpPr>
          <a:xfrm>
            <a:off x="479916" y="4989387"/>
            <a:ext cx="11232166" cy="1000127"/>
            <a:chOff x="448126" y="3705360"/>
            <a:chExt cx="11232166" cy="1000127"/>
          </a:xfrm>
        </p:grpSpPr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F1632364-4E1A-9DA1-4E32-616BCF5EBA8C}"/>
                </a:ext>
              </a:extLst>
            </p:cNvPr>
            <p:cNvGrpSpPr/>
            <p:nvPr/>
          </p:nvGrpSpPr>
          <p:grpSpPr>
            <a:xfrm>
              <a:off x="9596989" y="3705360"/>
              <a:ext cx="2083303" cy="1000127"/>
              <a:chOff x="295726" y="5265639"/>
              <a:chExt cx="2083303" cy="1000127"/>
            </a:xfrm>
          </p:grpSpPr>
          <p:sp>
            <p:nvSpPr>
              <p:cNvPr id="349" name="Rectangle">
                <a:extLst>
                  <a:ext uri="{FF2B5EF4-FFF2-40B4-BE49-F238E27FC236}">
                    <a16:creationId xmlns:a16="http://schemas.microsoft.com/office/drawing/2014/main" id="{FEA85A6F-9ABD-0578-74E2-2EF4D49D9A58}"/>
                  </a:ext>
                </a:extLst>
              </p:cNvPr>
              <p:cNvSpPr/>
              <p:nvPr/>
            </p:nvSpPr>
            <p:spPr>
              <a:xfrm>
                <a:off x="308853" y="5279804"/>
                <a:ext cx="1579418" cy="971797"/>
              </a:xfrm>
              <a:prstGeom prst="rect">
                <a:avLst/>
              </a:prstGeom>
              <a:solidFill>
                <a:srgbClr val="75BE43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50" name="Triangle">
                <a:extLst>
                  <a:ext uri="{FF2B5EF4-FFF2-40B4-BE49-F238E27FC236}">
                    <a16:creationId xmlns:a16="http://schemas.microsoft.com/office/drawing/2014/main" id="{D2310F0F-DF25-A49F-D7BD-3B141734EC08}"/>
                  </a:ext>
                </a:extLst>
              </p:cNvPr>
              <p:cNvSpPr/>
              <p:nvPr/>
            </p:nvSpPr>
            <p:spPr>
              <a:xfrm rot="5400000">
                <a:off x="61992" y="5499373"/>
                <a:ext cx="1000127" cy="532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51" name="Triangle">
                <a:extLst>
                  <a:ext uri="{FF2B5EF4-FFF2-40B4-BE49-F238E27FC236}">
                    <a16:creationId xmlns:a16="http://schemas.microsoft.com/office/drawing/2014/main" id="{44FB1E05-A768-0A93-D271-8D3729CBCE4C}"/>
                  </a:ext>
                </a:extLst>
              </p:cNvPr>
              <p:cNvSpPr/>
              <p:nvPr/>
            </p:nvSpPr>
            <p:spPr>
              <a:xfrm rot="5400000">
                <a:off x="1652886" y="5520323"/>
                <a:ext cx="961528" cy="490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75BE43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6C15BE7E-8711-470B-830C-1D51B7FD0A1D}"/>
                </a:ext>
              </a:extLst>
            </p:cNvPr>
            <p:cNvGrpSpPr/>
            <p:nvPr/>
          </p:nvGrpSpPr>
          <p:grpSpPr>
            <a:xfrm>
              <a:off x="7767218" y="3705360"/>
              <a:ext cx="2083303" cy="1000127"/>
              <a:chOff x="7767218" y="3705360"/>
              <a:chExt cx="2083303" cy="1000127"/>
            </a:xfrm>
          </p:grpSpPr>
          <p:sp>
            <p:nvSpPr>
              <p:cNvPr id="346" name="Rectangle">
                <a:extLst>
                  <a:ext uri="{FF2B5EF4-FFF2-40B4-BE49-F238E27FC236}">
                    <a16:creationId xmlns:a16="http://schemas.microsoft.com/office/drawing/2014/main" id="{12E4CEE6-89E4-9404-9881-39AC53D366D3}"/>
                  </a:ext>
                </a:extLst>
              </p:cNvPr>
              <p:cNvSpPr/>
              <p:nvPr/>
            </p:nvSpPr>
            <p:spPr>
              <a:xfrm>
                <a:off x="7780345" y="3719525"/>
                <a:ext cx="1579418" cy="971797"/>
              </a:xfrm>
              <a:prstGeom prst="rect">
                <a:avLst/>
              </a:prstGeom>
              <a:solidFill>
                <a:srgbClr val="3F7CB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47" name="Triangle">
                <a:extLst>
                  <a:ext uri="{FF2B5EF4-FFF2-40B4-BE49-F238E27FC236}">
                    <a16:creationId xmlns:a16="http://schemas.microsoft.com/office/drawing/2014/main" id="{4BE10E73-DBE6-9F9B-696E-5EB825A57D31}"/>
                  </a:ext>
                </a:extLst>
              </p:cNvPr>
              <p:cNvSpPr/>
              <p:nvPr/>
            </p:nvSpPr>
            <p:spPr>
              <a:xfrm rot="5400000">
                <a:off x="7533484" y="3939094"/>
                <a:ext cx="1000127" cy="532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48" name="Triangle">
                <a:extLst>
                  <a:ext uri="{FF2B5EF4-FFF2-40B4-BE49-F238E27FC236}">
                    <a16:creationId xmlns:a16="http://schemas.microsoft.com/office/drawing/2014/main" id="{284DC14D-76FB-8AB9-99AE-F4F3860A6FB2}"/>
                  </a:ext>
                </a:extLst>
              </p:cNvPr>
              <p:cNvSpPr/>
              <p:nvPr/>
            </p:nvSpPr>
            <p:spPr>
              <a:xfrm rot="5400000">
                <a:off x="9124378" y="3960044"/>
                <a:ext cx="961528" cy="490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3F7CB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3450AC1D-06F7-368C-A2D6-356B8666390E}"/>
                </a:ext>
              </a:extLst>
            </p:cNvPr>
            <p:cNvGrpSpPr/>
            <p:nvPr/>
          </p:nvGrpSpPr>
          <p:grpSpPr>
            <a:xfrm>
              <a:off x="5937445" y="3705360"/>
              <a:ext cx="2083303" cy="1000127"/>
              <a:chOff x="5937445" y="3705360"/>
              <a:chExt cx="2083303" cy="1000127"/>
            </a:xfrm>
          </p:grpSpPr>
          <p:sp>
            <p:nvSpPr>
              <p:cNvPr id="343" name="Rectangle">
                <a:extLst>
                  <a:ext uri="{FF2B5EF4-FFF2-40B4-BE49-F238E27FC236}">
                    <a16:creationId xmlns:a16="http://schemas.microsoft.com/office/drawing/2014/main" id="{0170088F-A549-54D6-C028-27DA53BD9A38}"/>
                  </a:ext>
                </a:extLst>
              </p:cNvPr>
              <p:cNvSpPr/>
              <p:nvPr/>
            </p:nvSpPr>
            <p:spPr>
              <a:xfrm>
                <a:off x="5950572" y="3719525"/>
                <a:ext cx="1579418" cy="971797"/>
              </a:xfrm>
              <a:prstGeom prst="rect">
                <a:avLst/>
              </a:prstGeom>
              <a:solidFill>
                <a:srgbClr val="F2682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44" name="Triangle">
                <a:extLst>
                  <a:ext uri="{FF2B5EF4-FFF2-40B4-BE49-F238E27FC236}">
                    <a16:creationId xmlns:a16="http://schemas.microsoft.com/office/drawing/2014/main" id="{3A8DC1BC-B4B2-4A69-1251-9395937F18BF}"/>
                  </a:ext>
                </a:extLst>
              </p:cNvPr>
              <p:cNvSpPr/>
              <p:nvPr/>
            </p:nvSpPr>
            <p:spPr>
              <a:xfrm rot="5400000">
                <a:off x="5703711" y="3939094"/>
                <a:ext cx="1000127" cy="532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45" name="Triangle">
                <a:extLst>
                  <a:ext uri="{FF2B5EF4-FFF2-40B4-BE49-F238E27FC236}">
                    <a16:creationId xmlns:a16="http://schemas.microsoft.com/office/drawing/2014/main" id="{3402D1FB-8D8A-13C2-60A6-7F18477E37B4}"/>
                  </a:ext>
                </a:extLst>
              </p:cNvPr>
              <p:cNvSpPr/>
              <p:nvPr/>
            </p:nvSpPr>
            <p:spPr>
              <a:xfrm rot="5400000">
                <a:off x="7294605" y="3960044"/>
                <a:ext cx="961528" cy="490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2682B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C1449D8-C01A-D3AC-9DDF-C76B1B06F7BA}"/>
                </a:ext>
              </a:extLst>
            </p:cNvPr>
            <p:cNvGrpSpPr/>
            <p:nvPr/>
          </p:nvGrpSpPr>
          <p:grpSpPr>
            <a:xfrm>
              <a:off x="4107672" y="3705360"/>
              <a:ext cx="2083303" cy="1000127"/>
              <a:chOff x="4107672" y="3705360"/>
              <a:chExt cx="2083303" cy="1000127"/>
            </a:xfrm>
          </p:grpSpPr>
          <p:sp>
            <p:nvSpPr>
              <p:cNvPr id="340" name="Rectangle">
                <a:extLst>
                  <a:ext uri="{FF2B5EF4-FFF2-40B4-BE49-F238E27FC236}">
                    <a16:creationId xmlns:a16="http://schemas.microsoft.com/office/drawing/2014/main" id="{D0399072-643B-58DE-7AA4-892F08D68AA2}"/>
                  </a:ext>
                </a:extLst>
              </p:cNvPr>
              <p:cNvSpPr/>
              <p:nvPr/>
            </p:nvSpPr>
            <p:spPr>
              <a:xfrm>
                <a:off x="4120799" y="3719525"/>
                <a:ext cx="1579418" cy="971797"/>
              </a:xfrm>
              <a:prstGeom prst="rect">
                <a:avLst/>
              </a:prstGeom>
              <a:solidFill>
                <a:srgbClr val="0D2D53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41" name="Triangle">
                <a:extLst>
                  <a:ext uri="{FF2B5EF4-FFF2-40B4-BE49-F238E27FC236}">
                    <a16:creationId xmlns:a16="http://schemas.microsoft.com/office/drawing/2014/main" id="{43EEB172-9677-9DD1-11CA-0D4ABD35DEA3}"/>
                  </a:ext>
                </a:extLst>
              </p:cNvPr>
              <p:cNvSpPr/>
              <p:nvPr/>
            </p:nvSpPr>
            <p:spPr>
              <a:xfrm rot="5400000">
                <a:off x="3873938" y="3939094"/>
                <a:ext cx="1000127" cy="532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42" name="Triangle">
                <a:extLst>
                  <a:ext uri="{FF2B5EF4-FFF2-40B4-BE49-F238E27FC236}">
                    <a16:creationId xmlns:a16="http://schemas.microsoft.com/office/drawing/2014/main" id="{F2A9D2B1-721F-5258-9E9B-E460A5B3D72D}"/>
                  </a:ext>
                </a:extLst>
              </p:cNvPr>
              <p:cNvSpPr/>
              <p:nvPr/>
            </p:nvSpPr>
            <p:spPr>
              <a:xfrm rot="5400000">
                <a:off x="5464832" y="3960044"/>
                <a:ext cx="961528" cy="490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D2D53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E99CFDD7-9855-5B6D-66E2-B559C650019C}"/>
                </a:ext>
              </a:extLst>
            </p:cNvPr>
            <p:cNvGrpSpPr/>
            <p:nvPr/>
          </p:nvGrpSpPr>
          <p:grpSpPr>
            <a:xfrm>
              <a:off x="2277899" y="3705360"/>
              <a:ext cx="2083303" cy="1000127"/>
              <a:chOff x="295726" y="5265639"/>
              <a:chExt cx="2083303" cy="1000127"/>
            </a:xfrm>
            <a:solidFill>
              <a:srgbClr val="63C7C7"/>
            </a:solidFill>
          </p:grpSpPr>
          <p:sp>
            <p:nvSpPr>
              <p:cNvPr id="337" name="Rectangle">
                <a:extLst>
                  <a:ext uri="{FF2B5EF4-FFF2-40B4-BE49-F238E27FC236}">
                    <a16:creationId xmlns:a16="http://schemas.microsoft.com/office/drawing/2014/main" id="{6C48B9B4-03DC-843D-7994-1ECF0942DE39}"/>
                  </a:ext>
                </a:extLst>
              </p:cNvPr>
              <p:cNvSpPr/>
              <p:nvPr/>
            </p:nvSpPr>
            <p:spPr>
              <a:xfrm>
                <a:off x="308853" y="5279804"/>
                <a:ext cx="1579418" cy="971797"/>
              </a:xfrm>
              <a:prstGeom prst="rect">
                <a:avLst/>
              </a:prstGeom>
              <a:grpFill/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38" name="Triangle">
                <a:extLst>
                  <a:ext uri="{FF2B5EF4-FFF2-40B4-BE49-F238E27FC236}">
                    <a16:creationId xmlns:a16="http://schemas.microsoft.com/office/drawing/2014/main" id="{99589BA9-541D-EE3D-E410-7BF4AF89EC99}"/>
                  </a:ext>
                </a:extLst>
              </p:cNvPr>
              <p:cNvSpPr/>
              <p:nvPr/>
            </p:nvSpPr>
            <p:spPr>
              <a:xfrm rot="5400000">
                <a:off x="61992" y="5499373"/>
                <a:ext cx="1000127" cy="532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39" name="Triangle">
                <a:extLst>
                  <a:ext uri="{FF2B5EF4-FFF2-40B4-BE49-F238E27FC236}">
                    <a16:creationId xmlns:a16="http://schemas.microsoft.com/office/drawing/2014/main" id="{03329432-1C1D-2229-F58D-A611576472A1}"/>
                  </a:ext>
                </a:extLst>
              </p:cNvPr>
              <p:cNvSpPr/>
              <p:nvPr/>
            </p:nvSpPr>
            <p:spPr>
              <a:xfrm rot="5400000">
                <a:off x="1652886" y="5520323"/>
                <a:ext cx="961528" cy="490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63C7C7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664101AA-1B5A-1B01-F189-DD9360997FC8}"/>
                </a:ext>
              </a:extLst>
            </p:cNvPr>
            <p:cNvGrpSpPr/>
            <p:nvPr/>
          </p:nvGrpSpPr>
          <p:grpSpPr>
            <a:xfrm>
              <a:off x="448126" y="3705360"/>
              <a:ext cx="2083303" cy="1000127"/>
              <a:chOff x="448126" y="3705360"/>
              <a:chExt cx="2083303" cy="1000127"/>
            </a:xfrm>
          </p:grpSpPr>
          <p:sp>
            <p:nvSpPr>
              <p:cNvPr id="334" name="Rectangle">
                <a:extLst>
                  <a:ext uri="{FF2B5EF4-FFF2-40B4-BE49-F238E27FC236}">
                    <a16:creationId xmlns:a16="http://schemas.microsoft.com/office/drawing/2014/main" id="{6A4AD476-E4D2-89BA-26D2-5B845351C6E0}"/>
                  </a:ext>
                </a:extLst>
              </p:cNvPr>
              <p:cNvSpPr/>
              <p:nvPr/>
            </p:nvSpPr>
            <p:spPr>
              <a:xfrm>
                <a:off x="461253" y="3719525"/>
                <a:ext cx="1579418" cy="971797"/>
              </a:xfrm>
              <a:prstGeom prst="rect">
                <a:avLst/>
              </a:prstGeom>
              <a:solidFill>
                <a:srgbClr val="00FA92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 dirty="0"/>
              </a:p>
            </p:txBody>
          </p:sp>
          <p:sp>
            <p:nvSpPr>
              <p:cNvPr id="335" name="Triangle">
                <a:extLst>
                  <a:ext uri="{FF2B5EF4-FFF2-40B4-BE49-F238E27FC236}">
                    <a16:creationId xmlns:a16="http://schemas.microsoft.com/office/drawing/2014/main" id="{7EFFCABF-97F4-1DE5-9666-635D47FF94BB}"/>
                  </a:ext>
                </a:extLst>
              </p:cNvPr>
              <p:cNvSpPr/>
              <p:nvPr/>
            </p:nvSpPr>
            <p:spPr>
              <a:xfrm rot="5400000">
                <a:off x="214392" y="3939094"/>
                <a:ext cx="1000127" cy="5326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  <p:sp>
            <p:nvSpPr>
              <p:cNvPr id="336" name="Triangle">
                <a:extLst>
                  <a:ext uri="{FF2B5EF4-FFF2-40B4-BE49-F238E27FC236}">
                    <a16:creationId xmlns:a16="http://schemas.microsoft.com/office/drawing/2014/main" id="{0A66D6B9-9B20-3CB1-7906-72B546926588}"/>
                  </a:ext>
                </a:extLst>
              </p:cNvPr>
              <p:cNvSpPr/>
              <p:nvPr/>
            </p:nvSpPr>
            <p:spPr>
              <a:xfrm rot="5400000">
                <a:off x="1805286" y="3960044"/>
                <a:ext cx="961528" cy="4907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FA92"/>
              </a:solidFill>
              <a:ln w="3175" cap="flat">
                <a:noFill/>
                <a:miter lim="400000"/>
              </a:ln>
              <a:effectLst/>
            </p:spPr>
            <p:txBody>
              <a:bodyPr wrap="square" lIns="60958" tIns="60958" rIns="60958" bIns="60958" numCol="1" anchor="ctr">
                <a:noAutofit/>
              </a:bodyPr>
              <a:lstStyle/>
              <a:p>
                <a:pPr defTabSz="609600">
                  <a:defRPr sz="2400">
                    <a:latin typeface="+mn-lt"/>
                    <a:ea typeface="+mn-ea"/>
                    <a:cs typeface="+mn-cs"/>
                    <a:sym typeface="Helvetica"/>
                  </a:defRPr>
                </a:pPr>
                <a:endParaRPr/>
              </a:p>
            </p:txBody>
          </p:sp>
        </p:grpSp>
        <p:sp>
          <p:nvSpPr>
            <p:cNvPr id="328" name="$150">
              <a:extLst>
                <a:ext uri="{FF2B5EF4-FFF2-40B4-BE49-F238E27FC236}">
                  <a16:creationId xmlns:a16="http://schemas.microsoft.com/office/drawing/2014/main" id="{83E88009-50D4-C730-EC91-FC1CCE1819B3}"/>
                </a:ext>
              </a:extLst>
            </p:cNvPr>
            <p:cNvSpPr txBox="1"/>
            <p:nvPr/>
          </p:nvSpPr>
          <p:spPr>
            <a:xfrm>
              <a:off x="1056835" y="3839663"/>
              <a:ext cx="1070482" cy="769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0958" tIns="60958" rIns="60958" bIns="60958">
              <a:spAutoFit/>
            </a:bodyPr>
            <a:lstStyle>
              <a:lvl1pPr defTabSz="609600">
                <a:defRPr sz="42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dirty="0"/>
                <a:t>$50</a:t>
              </a:r>
            </a:p>
          </p:txBody>
        </p:sp>
        <p:sp>
          <p:nvSpPr>
            <p:cNvPr id="329" name="$150">
              <a:extLst>
                <a:ext uri="{FF2B5EF4-FFF2-40B4-BE49-F238E27FC236}">
                  <a16:creationId xmlns:a16="http://schemas.microsoft.com/office/drawing/2014/main" id="{B55658EB-28B7-5481-8165-E7C148C0908D}"/>
                </a:ext>
              </a:extLst>
            </p:cNvPr>
            <p:cNvSpPr txBox="1"/>
            <p:nvPr/>
          </p:nvSpPr>
          <p:spPr>
            <a:xfrm>
              <a:off x="2728713" y="3839663"/>
              <a:ext cx="1386273" cy="769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0958" tIns="60958" rIns="60958" bIns="60958">
              <a:spAutoFit/>
            </a:bodyPr>
            <a:lstStyle>
              <a:lvl1pPr defTabSz="609600">
                <a:defRPr sz="42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dirty="0"/>
                <a:t>$150</a:t>
              </a:r>
            </a:p>
          </p:txBody>
        </p:sp>
        <p:sp>
          <p:nvSpPr>
            <p:cNvPr id="330" name="$150">
              <a:extLst>
                <a:ext uri="{FF2B5EF4-FFF2-40B4-BE49-F238E27FC236}">
                  <a16:creationId xmlns:a16="http://schemas.microsoft.com/office/drawing/2014/main" id="{60368CDF-EACC-B56A-AA6A-1718636DB0A9}"/>
                </a:ext>
              </a:extLst>
            </p:cNvPr>
            <p:cNvSpPr txBox="1"/>
            <p:nvPr/>
          </p:nvSpPr>
          <p:spPr>
            <a:xfrm>
              <a:off x="4558485" y="3839663"/>
              <a:ext cx="1386274" cy="769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0958" tIns="60958" rIns="60958" bIns="60958">
              <a:spAutoFit/>
            </a:bodyPr>
            <a:lstStyle>
              <a:lvl1pPr defTabSz="609600">
                <a:defRPr sz="42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dirty="0"/>
                <a:t>$</a:t>
              </a:r>
              <a:r>
                <a:rPr lang="en-US" dirty="0"/>
                <a:t>2</a:t>
              </a:r>
              <a:r>
                <a:rPr dirty="0"/>
                <a:t>50</a:t>
              </a:r>
            </a:p>
          </p:txBody>
        </p:sp>
        <p:sp>
          <p:nvSpPr>
            <p:cNvPr id="331" name="$150">
              <a:extLst>
                <a:ext uri="{FF2B5EF4-FFF2-40B4-BE49-F238E27FC236}">
                  <a16:creationId xmlns:a16="http://schemas.microsoft.com/office/drawing/2014/main" id="{0956BA8F-4BE8-416E-3C50-2EA84BD5F437}"/>
                </a:ext>
              </a:extLst>
            </p:cNvPr>
            <p:cNvSpPr txBox="1"/>
            <p:nvPr/>
          </p:nvSpPr>
          <p:spPr>
            <a:xfrm>
              <a:off x="6388258" y="3839663"/>
              <a:ext cx="1386274" cy="769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0958" tIns="60958" rIns="60958" bIns="60958">
              <a:spAutoFit/>
            </a:bodyPr>
            <a:lstStyle>
              <a:lvl1pPr defTabSz="609600">
                <a:defRPr sz="42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dirty="0"/>
                <a:t>$</a:t>
              </a:r>
              <a:r>
                <a:rPr lang="en-US" dirty="0"/>
                <a:t>3</a:t>
              </a:r>
              <a:r>
                <a:rPr dirty="0"/>
                <a:t>50</a:t>
              </a:r>
            </a:p>
          </p:txBody>
        </p:sp>
        <p:sp>
          <p:nvSpPr>
            <p:cNvPr id="332" name="$150">
              <a:extLst>
                <a:ext uri="{FF2B5EF4-FFF2-40B4-BE49-F238E27FC236}">
                  <a16:creationId xmlns:a16="http://schemas.microsoft.com/office/drawing/2014/main" id="{F1CD08C6-9143-1900-5C0F-15ED8C0075DF}"/>
                </a:ext>
              </a:extLst>
            </p:cNvPr>
            <p:cNvSpPr txBox="1"/>
            <p:nvPr/>
          </p:nvSpPr>
          <p:spPr>
            <a:xfrm>
              <a:off x="8217879" y="3839663"/>
              <a:ext cx="1386274" cy="769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0958" tIns="60958" rIns="60958" bIns="60958">
              <a:spAutoFit/>
            </a:bodyPr>
            <a:lstStyle>
              <a:lvl1pPr defTabSz="609600">
                <a:defRPr sz="42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dirty="0"/>
                <a:t>$</a:t>
              </a:r>
              <a:r>
                <a:rPr lang="en-US" dirty="0"/>
                <a:t>40</a:t>
              </a:r>
              <a:r>
                <a:rPr dirty="0"/>
                <a:t>0</a:t>
              </a:r>
            </a:p>
          </p:txBody>
        </p:sp>
        <p:sp>
          <p:nvSpPr>
            <p:cNvPr id="333" name="$150">
              <a:extLst>
                <a:ext uri="{FF2B5EF4-FFF2-40B4-BE49-F238E27FC236}">
                  <a16:creationId xmlns:a16="http://schemas.microsoft.com/office/drawing/2014/main" id="{9E17A765-B62C-BFB5-B973-7D973564CE45}"/>
                </a:ext>
              </a:extLst>
            </p:cNvPr>
            <p:cNvSpPr txBox="1"/>
            <p:nvPr/>
          </p:nvSpPr>
          <p:spPr>
            <a:xfrm>
              <a:off x="10041236" y="3839662"/>
              <a:ext cx="1386274" cy="7694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60958" tIns="60958" rIns="60958" bIns="60958">
              <a:spAutoFit/>
            </a:bodyPr>
            <a:lstStyle>
              <a:lvl1pPr defTabSz="609600">
                <a:defRPr sz="4200" b="1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lvl1pPr>
            </a:lstStyle>
            <a:p>
              <a:pPr algn="ctr"/>
              <a:r>
                <a:rPr dirty="0"/>
                <a:t>$</a:t>
              </a:r>
              <a:r>
                <a:rPr lang="en-US" dirty="0"/>
                <a:t>4</a:t>
              </a:r>
              <a:r>
                <a:rPr dirty="0"/>
                <a:t>50</a:t>
              </a:r>
            </a:p>
          </p:txBody>
        </p:sp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562CD067-62B3-3F94-8759-2FB2FF752ED3}"/>
              </a:ext>
            </a:extLst>
          </p:cNvPr>
          <p:cNvGrpSpPr/>
          <p:nvPr/>
        </p:nvGrpSpPr>
        <p:grpSpPr>
          <a:xfrm>
            <a:off x="5856380" y="3575963"/>
            <a:ext cx="5544102" cy="461665"/>
            <a:chOff x="5856380" y="3549499"/>
            <a:chExt cx="5544102" cy="461665"/>
          </a:xfrm>
        </p:grpSpPr>
        <p:cxnSp>
          <p:nvCxnSpPr>
            <p:cNvPr id="353" name="Straight Arrow Connector 352">
              <a:extLst>
                <a:ext uri="{FF2B5EF4-FFF2-40B4-BE49-F238E27FC236}">
                  <a16:creationId xmlns:a16="http://schemas.microsoft.com/office/drawing/2014/main" id="{6760A5A2-B5A5-92CA-1A09-11AD3E641A25}"/>
                </a:ext>
              </a:extLst>
            </p:cNvPr>
            <p:cNvCxnSpPr>
              <a:cxnSpLocks/>
            </p:cNvCxnSpPr>
            <p:nvPr/>
          </p:nvCxnSpPr>
          <p:spPr>
            <a:xfrm>
              <a:off x="5923003" y="3991124"/>
              <a:ext cx="5477479" cy="15822"/>
            </a:xfrm>
            <a:prstGeom prst="straightConnector1">
              <a:avLst/>
            </a:prstGeom>
            <a:noFill/>
            <a:ln w="50800" cap="flat">
              <a:solidFill>
                <a:srgbClr val="FF9300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54" name="TextBox 353">
              <a:extLst>
                <a:ext uri="{FF2B5EF4-FFF2-40B4-BE49-F238E27FC236}">
                  <a16:creationId xmlns:a16="http://schemas.microsoft.com/office/drawing/2014/main" id="{276A71D9-FEB3-38A6-DD81-9E734AACAC63}"/>
                </a:ext>
              </a:extLst>
            </p:cNvPr>
            <p:cNvSpPr txBox="1"/>
            <p:nvPr/>
          </p:nvSpPr>
          <p:spPr>
            <a:xfrm>
              <a:off x="5856380" y="3549499"/>
              <a:ext cx="2950029" cy="4616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sz="2400" i="1" dirty="0">
                  <a:latin typeface="Roboto Light" panose="02000000000000000000" pitchFamily="2" charset="0"/>
                  <a:ea typeface="Roboto Light" panose="02000000000000000000" pitchFamily="2" charset="0"/>
                </a:rPr>
                <a:t>Incentive Trips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5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37DAD21-BE8B-8FF0-0AD0-E55B71067EEB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10" name="Picture 2" descr="Picture 2">
              <a:extLst>
                <a:ext uri="{FF2B5EF4-FFF2-40B4-BE49-F238E27FC236}">
                  <a16:creationId xmlns:a16="http://schemas.microsoft.com/office/drawing/2014/main" id="{0D21744B-F7C5-67BC-E94B-98EB93BEA6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17049A5-3CE5-46FA-F6F0-780A91E4C961}"/>
                </a:ext>
              </a:extLst>
            </p:cNvPr>
            <p:cNvSpPr/>
            <p:nvPr/>
          </p:nvSpPr>
          <p:spPr>
            <a:xfrm>
              <a:off x="5310909" y="5967369"/>
              <a:ext cx="1579418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331" name="TextBox 24"/>
          <p:cNvSpPr txBox="1"/>
          <p:nvPr/>
        </p:nvSpPr>
        <p:spPr>
          <a:xfrm>
            <a:off x="2859101" y="783837"/>
            <a:ext cx="6473798" cy="323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3400" b="1">
                <a:latin typeface="Calibri"/>
                <a:ea typeface="Calibri"/>
                <a:cs typeface="Calibri"/>
                <a:sym typeface="Calibri"/>
              </a:defRPr>
            </a:pPr>
            <a:endParaRPr lang="es-ES" dirty="0"/>
          </a:p>
          <a:p>
            <a:pPr algn="ctr">
              <a:defRPr sz="10200" b="1">
                <a:solidFill>
                  <a:srgbClr val="00457C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dirty="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Roboto Black"/>
                <a:ea typeface="Roboto Black"/>
                <a:cs typeface="Roboto Black"/>
                <a:sym typeface="Roboto Black"/>
              </a:rPr>
              <a:t>4%</a:t>
            </a:r>
          </a:p>
          <a:p>
            <a:pPr algn="ctr">
              <a:defRPr sz="3400">
                <a:solidFill>
                  <a:srgbClr val="203864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s-ES" dirty="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s-ES" dirty="0" err="1">
                <a:latin typeface="Roboto Light"/>
                <a:ea typeface="Roboto Light"/>
                <a:cs typeface="Roboto Light"/>
                <a:sym typeface="Roboto Light"/>
              </a:rPr>
              <a:t>Ganacia</a:t>
            </a:r>
            <a:r>
              <a:rPr lang="es-ES" dirty="0">
                <a:latin typeface="Roboto Light"/>
                <a:ea typeface="Roboto Light"/>
                <a:cs typeface="Roboto Light"/>
                <a:sym typeface="Roboto Light"/>
              </a:rPr>
              <a:t> Mensual de los Clientes de Tus Equipos</a:t>
            </a:r>
          </a:p>
        </p:txBody>
      </p:sp>
      <p:sp>
        <p:nvSpPr>
          <p:cNvPr id="332" name="Straight Connector 16"/>
          <p:cNvSpPr/>
          <p:nvPr/>
        </p:nvSpPr>
        <p:spPr>
          <a:xfrm>
            <a:off x="1592107" y="4144583"/>
            <a:ext cx="9007786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60958" tIns="60958" rIns="60958" bIns="60958"/>
          <a:lstStyle/>
          <a:p>
            <a:pPr defTabSz="609600">
              <a:defRPr sz="24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C4BCE-F6D7-D717-A8C7-70FC5A92B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111" y="-2294"/>
            <a:ext cx="10027778" cy="19267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ED8B71-CD21-BAD2-8C1C-A91A6CF42D51}"/>
              </a:ext>
            </a:extLst>
          </p:cNvPr>
          <p:cNvSpPr txBox="1"/>
          <p:nvPr/>
        </p:nvSpPr>
        <p:spPr>
          <a:xfrm>
            <a:off x="2842276" y="6320805"/>
            <a:ext cx="6496752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s-ES" sz="1600" i="1" dirty="0"/>
              <a:t>Consulte el Plan de Compensación de para obtener todos los detalles.</a:t>
            </a:r>
            <a:endParaRPr kumimoji="0" lang="en-US" sz="1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F1DDA3-7B81-E2A4-63AB-18E46DC7D46A}"/>
              </a:ext>
            </a:extLst>
          </p:cNvPr>
          <p:cNvGrpSpPr/>
          <p:nvPr/>
        </p:nvGrpSpPr>
        <p:grpSpPr>
          <a:xfrm>
            <a:off x="3718552" y="4350566"/>
            <a:ext cx="4754896" cy="1721272"/>
            <a:chOff x="3718552" y="4350566"/>
            <a:chExt cx="4754896" cy="1721272"/>
          </a:xfrm>
        </p:grpSpPr>
        <p:pic>
          <p:nvPicPr>
            <p:cNvPr id="333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18552" y="4350566"/>
              <a:ext cx="4754896" cy="172127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9B1A162-1AA3-640D-494E-FEB798B59106}"/>
                </a:ext>
              </a:extLst>
            </p:cNvPr>
            <p:cNvSpPr txBox="1"/>
            <p:nvPr/>
          </p:nvSpPr>
          <p:spPr>
            <a:xfrm>
              <a:off x="5923218" y="5662055"/>
              <a:ext cx="351693" cy="276999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b="1" i="0" u="none" strike="noStrike" cap="none" spc="0" normalizeH="0" baseline="0" dirty="0">
                  <a:ln>
                    <a:noFill/>
                  </a:ln>
                  <a:solidFill>
                    <a:srgbClr val="3F7CC8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TU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C504F79-8CA4-533B-96E4-9FC5211966E5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14" name="Picture 2" descr="Picture 2">
              <a:extLst>
                <a:ext uri="{FF2B5EF4-FFF2-40B4-BE49-F238E27FC236}">
                  <a16:creationId xmlns:a16="http://schemas.microsoft.com/office/drawing/2014/main" id="{D02B43DB-2987-AFE0-55D4-4DC643F4F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4EAE10-B5E5-9A3C-AACF-A316CCD3E6C2}"/>
                </a:ext>
              </a:extLst>
            </p:cNvPr>
            <p:cNvSpPr/>
            <p:nvPr/>
          </p:nvSpPr>
          <p:spPr>
            <a:xfrm>
              <a:off x="5310909" y="5967369"/>
              <a:ext cx="1579418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C7FBE52-891E-ACF6-96C9-FBFBEDA0DE14}"/>
              </a:ext>
            </a:extLst>
          </p:cNvPr>
          <p:cNvSpPr txBox="1"/>
          <p:nvPr/>
        </p:nvSpPr>
        <p:spPr>
          <a:xfrm>
            <a:off x="1136901" y="4316152"/>
            <a:ext cx="991819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3200" dirty="0">
                <a:solidFill>
                  <a:srgbClr val="005493"/>
                </a:solidFill>
                <a:latin typeface="Roboto Light"/>
                <a:ea typeface="Roboto Light"/>
                <a:cs typeface="Roboto Light"/>
                <a:sym typeface="Roboto Light"/>
              </a:rPr>
              <a:t>Ingreso Residual de </a:t>
            </a:r>
            <a:r>
              <a:rPr lang="es-ES" sz="3200" b="1" dirty="0">
                <a:solidFill>
                  <a:srgbClr val="005493"/>
                </a:solidFill>
                <a:latin typeface="Roboto Light"/>
                <a:ea typeface="Roboto Light"/>
                <a:cs typeface="Roboto Light"/>
                <a:sym typeface="Roboto Light"/>
              </a:rPr>
              <a:t>Tus Clientes Personales</a:t>
            </a:r>
          </a:p>
        </p:txBody>
      </p:sp>
      <p:pic>
        <p:nvPicPr>
          <p:cNvPr id="35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632" y="545825"/>
            <a:ext cx="2848785" cy="75018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60672-557F-F0B2-336F-5AA672941ED3}"/>
              </a:ext>
            </a:extLst>
          </p:cNvPr>
          <p:cNvSpPr txBox="1"/>
          <p:nvPr/>
        </p:nvSpPr>
        <p:spPr>
          <a:xfrm>
            <a:off x="1782628" y="4845520"/>
            <a:ext cx="863599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0" i="1" dirty="0">
                <a:latin typeface="Roboto Light"/>
                <a:ea typeface="Roboto Light"/>
                <a:cs typeface="Roboto Light"/>
                <a:sym typeface="Roboto Light"/>
              </a:rPr>
              <a:t>Ganan $20 - $40 Mensual…por </a:t>
            </a:r>
            <a:r>
              <a:rPr lang="es-ES" sz="2800" b="1" i="1" dirty="0">
                <a:latin typeface="Roboto Light"/>
                <a:ea typeface="Roboto Light"/>
                <a:cs typeface="Roboto Light"/>
                <a:sym typeface="Roboto Light"/>
              </a:rPr>
              <a:t>Clientes Personales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555E5-FCC1-F276-7DAE-939C8D6BC2E8}"/>
              </a:ext>
            </a:extLst>
          </p:cNvPr>
          <p:cNvSpPr txBox="1"/>
          <p:nvPr/>
        </p:nvSpPr>
        <p:spPr>
          <a:xfrm>
            <a:off x="2225775" y="2586912"/>
            <a:ext cx="7736932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i="1" dirty="0" err="1">
                <a:latin typeface="Roboto Light"/>
                <a:ea typeface="Roboto Light"/>
                <a:cs typeface="Roboto Light"/>
                <a:sym typeface="Roboto Light"/>
              </a:rPr>
              <a:t>Gana</a:t>
            </a:r>
            <a:r>
              <a:rPr lang="en-US" sz="2800" i="1" dirty="0">
                <a:latin typeface="Roboto Light"/>
                <a:ea typeface="Roboto Light"/>
                <a:cs typeface="Roboto Light"/>
                <a:sym typeface="Roboto Light"/>
              </a:rPr>
              <a:t> $5 - $6 </a:t>
            </a:r>
            <a:r>
              <a:rPr lang="en-US" sz="2800" i="1" dirty="0" err="1">
                <a:latin typeface="Roboto Light"/>
                <a:ea typeface="Roboto Light"/>
                <a:cs typeface="Roboto Light"/>
                <a:sym typeface="Roboto Light"/>
              </a:rPr>
              <a:t>Mensual</a:t>
            </a:r>
            <a:r>
              <a:rPr lang="en-US" sz="2800" i="1" dirty="0">
                <a:latin typeface="Roboto Light"/>
                <a:ea typeface="Roboto Light"/>
                <a:cs typeface="Roboto Light"/>
                <a:sym typeface="Roboto Light"/>
              </a:rPr>
              <a:t>…</a:t>
            </a:r>
            <a:r>
              <a:rPr lang="en-US" sz="2800" i="1" dirty="0" err="1">
                <a:latin typeface="Roboto Light"/>
                <a:ea typeface="Roboto Light"/>
                <a:cs typeface="Roboto Light"/>
                <a:sym typeface="Roboto Light"/>
              </a:rPr>
              <a:t>por</a:t>
            </a:r>
            <a:r>
              <a:rPr lang="en-US" sz="2800" i="1" dirty="0"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2800" b="1" i="1" dirty="0">
                <a:latin typeface="Roboto Light"/>
                <a:ea typeface="Roboto Light"/>
                <a:cs typeface="Roboto Light"/>
                <a:sym typeface="Roboto Light"/>
              </a:rPr>
              <a:t>Tus </a:t>
            </a:r>
            <a:r>
              <a:rPr lang="en-US" sz="2800" b="1" i="1" dirty="0" err="1">
                <a:latin typeface="Roboto Light"/>
                <a:ea typeface="Roboto Light"/>
                <a:cs typeface="Roboto Light"/>
                <a:sym typeface="Roboto Light"/>
              </a:rPr>
              <a:t>Clientes</a:t>
            </a:r>
            <a:r>
              <a:rPr lang="en-US" sz="2800" b="1" i="1" dirty="0">
                <a:latin typeface="Roboto Light"/>
                <a:ea typeface="Roboto Light"/>
                <a:cs typeface="Roboto Light"/>
                <a:sym typeface="Roboto Light"/>
              </a:rPr>
              <a:t> de </a:t>
            </a:r>
            <a:r>
              <a:rPr lang="en-US" sz="2800" b="1" i="1" dirty="0" err="1">
                <a:latin typeface="Roboto Light"/>
                <a:ea typeface="Roboto Light"/>
                <a:cs typeface="Roboto Light"/>
                <a:sym typeface="Roboto Light"/>
              </a:rPr>
              <a:t>Equipo</a:t>
            </a:r>
            <a:r>
              <a:rPr lang="en-US" sz="2800" b="1" i="1" dirty="0">
                <a:latin typeface="Roboto Light"/>
                <a:ea typeface="Roboto Light"/>
                <a:cs typeface="Roboto Light"/>
                <a:sym typeface="Roboto Light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0100F9-9A5E-28F8-23DB-C79B2C9AA23F}"/>
              </a:ext>
            </a:extLst>
          </p:cNvPr>
          <p:cNvSpPr txBox="1"/>
          <p:nvPr/>
        </p:nvSpPr>
        <p:spPr>
          <a:xfrm>
            <a:off x="1136897" y="2122805"/>
            <a:ext cx="9918202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3200" dirty="0" err="1">
                <a:solidFill>
                  <a:srgbClr val="005493"/>
                </a:solidFill>
                <a:latin typeface="Roboto Light"/>
                <a:ea typeface="Roboto Light"/>
                <a:cs typeface="Roboto Light"/>
                <a:sym typeface="Roboto Light"/>
              </a:rPr>
              <a:t>Igreso</a:t>
            </a:r>
            <a:r>
              <a:rPr lang="en-US" sz="3200" dirty="0">
                <a:solidFill>
                  <a:srgbClr val="005493"/>
                </a:solidFill>
                <a:latin typeface="Roboto Light"/>
                <a:ea typeface="Roboto Light"/>
                <a:cs typeface="Roboto Light"/>
                <a:sym typeface="Roboto Light"/>
              </a:rPr>
              <a:t> residual de </a:t>
            </a:r>
            <a:r>
              <a:rPr lang="en-US" sz="3200" dirty="0" err="1">
                <a:solidFill>
                  <a:srgbClr val="005493"/>
                </a:solidFill>
                <a:latin typeface="Roboto Light"/>
                <a:ea typeface="Roboto Light"/>
                <a:cs typeface="Roboto Light"/>
                <a:sym typeface="Roboto Light"/>
              </a:rPr>
              <a:t>tus</a:t>
            </a:r>
            <a:r>
              <a:rPr lang="en-US" sz="3200" dirty="0">
                <a:solidFill>
                  <a:srgbClr val="005493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en-US" sz="3200" b="1" dirty="0" err="1">
                <a:solidFill>
                  <a:srgbClr val="005493"/>
                </a:solidFill>
                <a:latin typeface="Roboto Light"/>
                <a:ea typeface="Roboto Light"/>
                <a:cs typeface="Roboto Light"/>
                <a:sym typeface="Roboto Light"/>
              </a:rPr>
              <a:t>Clientes</a:t>
            </a:r>
            <a:r>
              <a:rPr lang="en-US" sz="3200" b="1" dirty="0">
                <a:solidFill>
                  <a:srgbClr val="005493"/>
                </a:solidFill>
                <a:latin typeface="Roboto Light"/>
                <a:ea typeface="Roboto Light"/>
                <a:cs typeface="Roboto Light"/>
                <a:sym typeface="Roboto Light"/>
              </a:rPr>
              <a:t> de </a:t>
            </a:r>
            <a:r>
              <a:rPr lang="en-US" sz="3200" b="1" dirty="0" err="1">
                <a:solidFill>
                  <a:srgbClr val="005493"/>
                </a:solidFill>
                <a:latin typeface="Roboto Light"/>
                <a:ea typeface="Roboto Light"/>
                <a:cs typeface="Roboto Light"/>
                <a:sym typeface="Roboto Light"/>
              </a:rPr>
              <a:t>equipo</a:t>
            </a:r>
            <a:endParaRPr lang="en-US" sz="3200" b="1" dirty="0">
              <a:solidFill>
                <a:srgbClr val="005493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D666D5-2CDB-EB80-AFEC-5DE1B2602E1B}"/>
              </a:ext>
            </a:extLst>
          </p:cNvPr>
          <p:cNvSpPr txBox="1"/>
          <p:nvPr/>
        </p:nvSpPr>
        <p:spPr>
          <a:xfrm>
            <a:off x="9234" y="1456420"/>
            <a:ext cx="12182766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800" dirty="0">
                <a:latin typeface="Roboto Black"/>
                <a:ea typeface="Roboto Black"/>
                <a:cs typeface="Roboto Black"/>
                <a:sym typeface="Roboto Black"/>
              </a:rPr>
              <a:t>Tu </a:t>
            </a:r>
            <a:r>
              <a:rPr lang="en-US" sz="2800" dirty="0" err="1">
                <a:latin typeface="Roboto Black"/>
                <a:ea typeface="Roboto Black"/>
                <a:cs typeface="Roboto Black"/>
                <a:sym typeface="Roboto Black"/>
              </a:rPr>
              <a:t>Ingreso</a:t>
            </a:r>
            <a:r>
              <a:rPr lang="en-US" sz="2800" dirty="0"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sz="2800" dirty="0" err="1">
                <a:latin typeface="Roboto Black"/>
                <a:ea typeface="Roboto Black"/>
                <a:cs typeface="Roboto Black"/>
                <a:sym typeface="Roboto Black"/>
              </a:rPr>
              <a:t>crecerá</a:t>
            </a:r>
            <a:r>
              <a:rPr lang="en-US" sz="2800" dirty="0">
                <a:latin typeface="Roboto Black"/>
                <a:ea typeface="Roboto Black"/>
                <a:cs typeface="Roboto Black"/>
                <a:sym typeface="Roboto Black"/>
              </a:rPr>
              <a:t> a </a:t>
            </a:r>
            <a:r>
              <a:rPr lang="en-US" sz="2800" dirty="0" err="1">
                <a:latin typeface="Roboto Black"/>
                <a:ea typeface="Roboto Black"/>
                <a:cs typeface="Roboto Black"/>
                <a:sym typeface="Roboto Black"/>
              </a:rPr>
              <a:t>medida</a:t>
            </a:r>
            <a:r>
              <a:rPr lang="en-US" sz="2800" dirty="0">
                <a:latin typeface="Roboto Black"/>
                <a:ea typeface="Roboto Black"/>
                <a:cs typeface="Roboto Black"/>
                <a:sym typeface="Roboto Black"/>
              </a:rPr>
              <a:t> que Tu </a:t>
            </a:r>
            <a:r>
              <a:rPr lang="en-US" sz="2800" dirty="0" err="1">
                <a:latin typeface="Roboto Black"/>
                <a:ea typeface="Roboto Black"/>
                <a:cs typeface="Roboto Black"/>
                <a:sym typeface="Roboto Black"/>
              </a:rPr>
              <a:t>equipo</a:t>
            </a:r>
            <a:r>
              <a:rPr lang="en-US" sz="2800" dirty="0"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sz="2800" dirty="0" err="1">
                <a:latin typeface="Roboto Black"/>
                <a:ea typeface="Roboto Black"/>
                <a:cs typeface="Roboto Black"/>
                <a:sym typeface="Roboto Black"/>
              </a:rPr>
              <a:t>crece</a:t>
            </a:r>
            <a:r>
              <a:rPr lang="en-US" sz="2800" dirty="0"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lang="en-US" sz="2800" dirty="0" err="1">
                <a:latin typeface="Roboto Black"/>
                <a:ea typeface="Roboto Black"/>
                <a:cs typeface="Roboto Black"/>
                <a:sym typeface="Roboto Black"/>
              </a:rPr>
              <a:t>exponencialmente</a:t>
            </a:r>
            <a:r>
              <a:rPr lang="en-US" sz="2800" dirty="0">
                <a:latin typeface="Roboto Black"/>
                <a:ea typeface="Roboto Black"/>
                <a:cs typeface="Roboto Black"/>
                <a:sym typeface="Roboto Black"/>
              </a:rPr>
              <a:t>!</a:t>
            </a:r>
          </a:p>
        </p:txBody>
      </p:sp>
      <p:pic>
        <p:nvPicPr>
          <p:cNvPr id="25" name="Picture 2" descr="logo-primary">
            <a:extLst>
              <a:ext uri="{FF2B5EF4-FFF2-40B4-BE49-F238E27FC236}">
                <a16:creationId xmlns:a16="http://schemas.microsoft.com/office/drawing/2014/main" id="{A086400E-5E99-5E4A-8B15-542C1B2887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2"/>
          <a:stretch/>
        </p:blipFill>
        <p:spPr bwMode="auto">
          <a:xfrm>
            <a:off x="3815587" y="5616963"/>
            <a:ext cx="383224" cy="3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logo-primary">
            <a:extLst>
              <a:ext uri="{FF2B5EF4-FFF2-40B4-BE49-F238E27FC236}">
                <a16:creationId xmlns:a16="http://schemas.microsoft.com/office/drawing/2014/main" id="{AB55BB1D-9AAC-90A8-605B-3EE0939023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2"/>
          <a:stretch/>
        </p:blipFill>
        <p:spPr bwMode="auto">
          <a:xfrm>
            <a:off x="4347601" y="5616963"/>
            <a:ext cx="383224" cy="3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logo-primary">
            <a:extLst>
              <a:ext uri="{FF2B5EF4-FFF2-40B4-BE49-F238E27FC236}">
                <a16:creationId xmlns:a16="http://schemas.microsoft.com/office/drawing/2014/main" id="{A9BF6233-C315-C3C8-437C-E0AC35B47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2"/>
          <a:stretch/>
        </p:blipFill>
        <p:spPr bwMode="auto">
          <a:xfrm>
            <a:off x="4879615" y="5616963"/>
            <a:ext cx="383224" cy="3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logo-primary">
            <a:extLst>
              <a:ext uri="{FF2B5EF4-FFF2-40B4-BE49-F238E27FC236}">
                <a16:creationId xmlns:a16="http://schemas.microsoft.com/office/drawing/2014/main" id="{5243FF10-9A7C-50A3-82A9-77CC55D537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2"/>
          <a:stretch/>
        </p:blipFill>
        <p:spPr bwMode="auto">
          <a:xfrm>
            <a:off x="5411629" y="5616963"/>
            <a:ext cx="383224" cy="3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logo-primary">
            <a:extLst>
              <a:ext uri="{FF2B5EF4-FFF2-40B4-BE49-F238E27FC236}">
                <a16:creationId xmlns:a16="http://schemas.microsoft.com/office/drawing/2014/main" id="{1E7BD6FC-D93E-17CF-9AB8-412E1DDBC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2"/>
          <a:stretch/>
        </p:blipFill>
        <p:spPr bwMode="auto">
          <a:xfrm>
            <a:off x="5943643" y="5616963"/>
            <a:ext cx="383224" cy="3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logo-primary">
            <a:extLst>
              <a:ext uri="{FF2B5EF4-FFF2-40B4-BE49-F238E27FC236}">
                <a16:creationId xmlns:a16="http://schemas.microsoft.com/office/drawing/2014/main" id="{18B6924F-C305-629A-8EA7-671C836F4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2"/>
          <a:stretch/>
        </p:blipFill>
        <p:spPr bwMode="auto">
          <a:xfrm>
            <a:off x="6475657" y="5616963"/>
            <a:ext cx="383224" cy="3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logo-primary">
            <a:extLst>
              <a:ext uri="{FF2B5EF4-FFF2-40B4-BE49-F238E27FC236}">
                <a16:creationId xmlns:a16="http://schemas.microsoft.com/office/drawing/2014/main" id="{E130153B-44E6-ACB4-E405-FD54DD87A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2"/>
          <a:stretch/>
        </p:blipFill>
        <p:spPr bwMode="auto">
          <a:xfrm>
            <a:off x="7007671" y="5616963"/>
            <a:ext cx="383224" cy="3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logo-primary">
            <a:extLst>
              <a:ext uri="{FF2B5EF4-FFF2-40B4-BE49-F238E27FC236}">
                <a16:creationId xmlns:a16="http://schemas.microsoft.com/office/drawing/2014/main" id="{655BE421-A361-085C-BE92-EEA7F4FAA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2"/>
          <a:stretch/>
        </p:blipFill>
        <p:spPr bwMode="auto">
          <a:xfrm>
            <a:off x="7539685" y="5616963"/>
            <a:ext cx="383224" cy="3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logo-primary">
            <a:extLst>
              <a:ext uri="{FF2B5EF4-FFF2-40B4-BE49-F238E27FC236}">
                <a16:creationId xmlns:a16="http://schemas.microsoft.com/office/drawing/2014/main" id="{8FC9768F-4970-4623-8DA0-D4F0DD19F1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2"/>
          <a:stretch/>
        </p:blipFill>
        <p:spPr bwMode="auto">
          <a:xfrm>
            <a:off x="8071699" y="5616963"/>
            <a:ext cx="383224" cy="3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logo-primary">
            <a:extLst>
              <a:ext uri="{FF2B5EF4-FFF2-40B4-BE49-F238E27FC236}">
                <a16:creationId xmlns:a16="http://schemas.microsoft.com/office/drawing/2014/main" id="{324BCF28-2DC8-17B2-53C9-E47941A33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82"/>
          <a:stretch/>
        </p:blipFill>
        <p:spPr bwMode="auto">
          <a:xfrm>
            <a:off x="8603710" y="5616963"/>
            <a:ext cx="383224" cy="37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EF1F07-6C41-490D-742D-2FAEE72F3E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4411" y="-7824"/>
            <a:ext cx="5740035" cy="1876946"/>
          </a:xfrm>
          <a:prstGeom prst="rect">
            <a:avLst/>
          </a:prstGeom>
        </p:spPr>
      </p:pic>
      <p:sp>
        <p:nvSpPr>
          <p:cNvPr id="3" name="Basado en $140 promedio de la ganancia commissionable de los servicios Impact Health Sharing…">
            <a:extLst>
              <a:ext uri="{FF2B5EF4-FFF2-40B4-BE49-F238E27FC236}">
                <a16:creationId xmlns:a16="http://schemas.microsoft.com/office/drawing/2014/main" id="{5556AFCD-8AB2-F4E6-FADF-D0A72BA5A7F0}"/>
              </a:ext>
            </a:extLst>
          </p:cNvPr>
          <p:cNvSpPr txBox="1"/>
          <p:nvPr/>
        </p:nvSpPr>
        <p:spPr>
          <a:xfrm>
            <a:off x="2244984" y="6173185"/>
            <a:ext cx="770203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 defTabSz="377704">
              <a:spcBef>
                <a:spcPts val="500"/>
              </a:spcBef>
              <a:defRPr sz="1600" i="1">
                <a:solidFill>
                  <a:srgbClr val="535353"/>
                </a:solidFill>
              </a:defRPr>
            </a:pPr>
            <a:r>
              <a:rPr sz="1400" dirty="0" err="1">
                <a:latin typeface="+mn-lt"/>
              </a:rPr>
              <a:t>Basado</a:t>
            </a:r>
            <a:r>
              <a:rPr sz="1400" dirty="0">
                <a:latin typeface="+mn-lt"/>
              </a:rPr>
              <a:t> </a:t>
            </a:r>
            <a:r>
              <a:rPr sz="1400" dirty="0" err="1">
                <a:latin typeface="+mn-lt"/>
              </a:rPr>
              <a:t>en</a:t>
            </a:r>
            <a:r>
              <a:rPr sz="1400" dirty="0">
                <a:latin typeface="+mn-lt"/>
              </a:rPr>
              <a:t> $140 </a:t>
            </a:r>
            <a:r>
              <a:rPr sz="1400" dirty="0" err="1">
                <a:latin typeface="+mn-lt"/>
              </a:rPr>
              <a:t>promedio</a:t>
            </a:r>
            <a:r>
              <a:rPr sz="1400" dirty="0">
                <a:latin typeface="+mn-lt"/>
              </a:rPr>
              <a:t> de la </a:t>
            </a:r>
            <a:r>
              <a:rPr sz="1400" dirty="0" err="1">
                <a:latin typeface="+mn-lt"/>
              </a:rPr>
              <a:t>ganancia</a:t>
            </a:r>
            <a:r>
              <a:rPr sz="1400" dirty="0">
                <a:latin typeface="+mn-lt"/>
              </a:rPr>
              <a:t> commissionable de </a:t>
            </a:r>
            <a:r>
              <a:rPr sz="1400" dirty="0" err="1">
                <a:latin typeface="+mn-lt"/>
              </a:rPr>
              <a:t>los</a:t>
            </a:r>
            <a:r>
              <a:rPr sz="1400" dirty="0">
                <a:latin typeface="+mn-lt"/>
              </a:rPr>
              <a:t> </a:t>
            </a:r>
            <a:r>
              <a:rPr sz="1400" dirty="0" err="1">
                <a:latin typeface="+mn-lt"/>
              </a:rPr>
              <a:t>servicios</a:t>
            </a:r>
            <a:r>
              <a:rPr sz="1400" dirty="0">
                <a:latin typeface="+mn-lt"/>
              </a:rPr>
              <a:t> Impact Health Sharing</a:t>
            </a:r>
          </a:p>
          <a:p>
            <a:pPr algn="ctr" defTabSz="1219168">
              <a:defRPr sz="1400" i="1">
                <a:solidFill>
                  <a:srgbClr val="535353"/>
                </a:solidFill>
              </a:defRPr>
            </a:pPr>
            <a:r>
              <a:rPr dirty="0">
                <a:latin typeface="+mn-lt"/>
              </a:rPr>
              <a:t>Ver </a:t>
            </a:r>
            <a:r>
              <a:rPr dirty="0" err="1">
                <a:latin typeface="+mn-lt"/>
              </a:rPr>
              <a:t>el</a:t>
            </a:r>
            <a:r>
              <a:rPr dirty="0">
                <a:latin typeface="+mn-lt"/>
              </a:rPr>
              <a:t> plan de compensation de ACN para mas </a:t>
            </a:r>
            <a:r>
              <a:rPr dirty="0" err="1">
                <a:latin typeface="+mn-lt"/>
              </a:rPr>
              <a:t>detalles</a:t>
            </a:r>
            <a:r>
              <a:rPr dirty="0">
                <a:latin typeface="+mn-lt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9B80C5-8F0A-BE2D-C083-DA10B617F422}"/>
              </a:ext>
            </a:extLst>
          </p:cNvPr>
          <p:cNvGrpSpPr/>
          <p:nvPr/>
        </p:nvGrpSpPr>
        <p:grpSpPr>
          <a:xfrm>
            <a:off x="2959421" y="3083126"/>
            <a:ext cx="6269640" cy="1092026"/>
            <a:chOff x="2959421" y="3083126"/>
            <a:chExt cx="6269640" cy="109202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C9A83F0-F179-D363-486F-2CF54AE352AB}"/>
                </a:ext>
              </a:extLst>
            </p:cNvPr>
            <p:cNvGrpSpPr/>
            <p:nvPr/>
          </p:nvGrpSpPr>
          <p:grpSpPr>
            <a:xfrm>
              <a:off x="2959421" y="3083126"/>
              <a:ext cx="6269640" cy="1092026"/>
              <a:chOff x="2830928" y="4973560"/>
              <a:chExt cx="6360525" cy="1008834"/>
            </a:xfrm>
          </p:grpSpPr>
          <p:pic>
            <p:nvPicPr>
              <p:cNvPr id="17" name="Picture 9">
                <a:extLst>
                  <a:ext uri="{FF2B5EF4-FFF2-40B4-BE49-F238E27FC236}">
                    <a16:creationId xmlns:a16="http://schemas.microsoft.com/office/drawing/2014/main" id="{A322F2A8-0E88-3B38-A962-4267FF9AD9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617772" y="4973560"/>
                <a:ext cx="2786836" cy="1008834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A94B66A-E40B-CCE7-168D-F5531EAF2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10242" y="4973560"/>
                <a:ext cx="887788" cy="674270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AC5727F-6113-EDF6-E134-CF2038070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03665" y="4973560"/>
                <a:ext cx="887788" cy="674270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DF9C8D5E-F06D-30E5-7161-EBC5B6CF61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24350" y="4973560"/>
                <a:ext cx="887788" cy="674270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E812F40A-2667-35F4-0091-1FE178C38C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30928" y="4973560"/>
                <a:ext cx="887788" cy="674270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12014F-83BF-D728-53D4-A65B04D08BE6}"/>
                </a:ext>
              </a:extLst>
            </p:cNvPr>
            <p:cNvSpPr txBox="1"/>
            <p:nvPr/>
          </p:nvSpPr>
          <p:spPr>
            <a:xfrm>
              <a:off x="5992396" y="3917014"/>
              <a:ext cx="210512" cy="169277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100" b="1" i="0" u="none" strike="noStrike" cap="none" spc="0" normalizeH="0" baseline="0" dirty="0">
                  <a:ln>
                    <a:noFill/>
                  </a:ln>
                  <a:solidFill>
                    <a:srgbClr val="3F7CC8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TU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A5BC731-5702-D5AF-F914-8C8122DC6912}"/>
              </a:ext>
            </a:extLst>
          </p:cNvPr>
          <p:cNvGrpSpPr/>
          <p:nvPr/>
        </p:nvGrpSpPr>
        <p:grpSpPr>
          <a:xfrm>
            <a:off x="3201547" y="5371901"/>
            <a:ext cx="465250" cy="622430"/>
            <a:chOff x="3201547" y="5371901"/>
            <a:chExt cx="465250" cy="6224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CB09E72-EB46-2BA0-FD50-CA4135B0A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01547" y="5371901"/>
              <a:ext cx="465250" cy="62243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448303-ABC2-80DE-4370-7444468EA3FD}"/>
                </a:ext>
              </a:extLst>
            </p:cNvPr>
            <p:cNvSpPr txBox="1"/>
            <p:nvPr/>
          </p:nvSpPr>
          <p:spPr>
            <a:xfrm>
              <a:off x="3314974" y="5715806"/>
              <a:ext cx="233656" cy="18466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1" i="0" u="none" strike="noStrike" cap="none" spc="0" normalizeH="0" baseline="0" dirty="0">
                  <a:ln>
                    <a:noFill/>
                  </a:ln>
                  <a:solidFill>
                    <a:srgbClr val="3F7CC8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TU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630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2" grpId="0"/>
      <p:bldP spid="16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Picture 1" descr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22" y="2328672"/>
            <a:ext cx="4684426" cy="3182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6173" y="1941378"/>
            <a:ext cx="3240434" cy="1909788"/>
          </a:xfrm>
          <a:prstGeom prst="rect">
            <a:avLst/>
          </a:prstGeom>
          <a:ln w="12700">
            <a:miter lim="400000"/>
          </a:ln>
          <a:effectLst>
            <a:outerShdw blurRad="381000" dist="1778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60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8455" y="4101823"/>
            <a:ext cx="3247329" cy="1906942"/>
          </a:xfrm>
          <a:prstGeom prst="rect">
            <a:avLst/>
          </a:prstGeom>
          <a:ln w="12700">
            <a:miter lim="400000"/>
          </a:ln>
          <a:effectLst>
            <a:outerShdw blurRad="381000" dist="1778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261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885" y="482487"/>
            <a:ext cx="9734229" cy="1210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7522" y="3060807"/>
            <a:ext cx="3134181" cy="1913852"/>
          </a:xfrm>
          <a:prstGeom prst="rect">
            <a:avLst/>
          </a:prstGeom>
          <a:ln w="12700">
            <a:miter lim="400000"/>
          </a:ln>
          <a:effectLst>
            <a:outerShdw blurRad="381000" dist="177800" dir="2700000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" grpId="0" animBg="1" advAuto="0"/>
      <p:bldP spid="260" grpId="0" animBg="1" advAuto="0"/>
      <p:bldP spid="262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DAC411-B633-23E1-C4E0-1B39F59A5780}"/>
              </a:ext>
            </a:extLst>
          </p:cNvPr>
          <p:cNvGrpSpPr/>
          <p:nvPr/>
        </p:nvGrpSpPr>
        <p:grpSpPr>
          <a:xfrm>
            <a:off x="-42531" y="-1"/>
            <a:ext cx="12192001" cy="6858001"/>
            <a:chOff x="-1" y="-1"/>
            <a:chExt cx="12192001" cy="6858001"/>
          </a:xfrm>
        </p:grpSpPr>
        <p:pic>
          <p:nvPicPr>
            <p:cNvPr id="7" name="Picture 2" descr="Picture 2">
              <a:extLst>
                <a:ext uri="{FF2B5EF4-FFF2-40B4-BE49-F238E27FC236}">
                  <a16:creationId xmlns:a16="http://schemas.microsoft.com/office/drawing/2014/main" id="{D518B72B-9959-A7A6-F4FE-558E66E73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324140-8EF4-DFA5-3B7A-C97A93CDEB33}"/>
                </a:ext>
              </a:extLst>
            </p:cNvPr>
            <p:cNvSpPr/>
            <p:nvPr/>
          </p:nvSpPr>
          <p:spPr>
            <a:xfrm>
              <a:off x="5310909" y="5967369"/>
              <a:ext cx="1579418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30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410" y="1791883"/>
            <a:ext cx="5876450" cy="4751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7309E9-9866-E011-7C2C-F687924EE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r="3459"/>
          <a:stretch/>
        </p:blipFill>
        <p:spPr>
          <a:xfrm>
            <a:off x="618807" y="2053833"/>
            <a:ext cx="4452924" cy="3538746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B29C5DA-F937-970F-A51A-9B0AAEA0F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806" y="-251329"/>
            <a:ext cx="9576388" cy="20153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4E7861-1933-63A5-58D0-6CA261C4B5BA}"/>
              </a:ext>
            </a:extLst>
          </p:cNvPr>
          <p:cNvSpPr txBox="1"/>
          <p:nvPr/>
        </p:nvSpPr>
        <p:spPr>
          <a:xfrm>
            <a:off x="2753865" y="1073550"/>
            <a:ext cx="6289158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45720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Conviertete</a:t>
            </a:r>
            <a:r>
              <a:rPr lang="es-E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 en un empresario independiente por una cuota inicial de </a:t>
            </a:r>
            <a:r>
              <a:rPr lang="es-ES" sz="1600" b="1" dirty="0">
                <a:solidFill>
                  <a:srgbClr val="0052D9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$299</a:t>
            </a:r>
            <a:r>
              <a:rPr lang="es-ES" sz="1600" b="1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s-ES" sz="1600" b="1" dirty="0">
                <a:solidFill>
                  <a:srgbClr val="0052D9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por</a:t>
            </a:r>
            <a:r>
              <a:rPr lang="es-ES" sz="1600" b="1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s-ES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unica</a:t>
            </a:r>
            <a:r>
              <a:rPr lang="es-ES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 vez*  + cuota de soporte del negocio de </a:t>
            </a:r>
            <a:r>
              <a:rPr lang="es-ES" sz="1600" b="1" dirty="0">
                <a:solidFill>
                  <a:srgbClr val="0052D9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$25 por mes</a:t>
            </a:r>
            <a:r>
              <a:rPr lang="es-ES" sz="1600" b="1" dirty="0">
                <a:latin typeface="Roboto Light" panose="02000000000000000000" pitchFamily="2" charset="0"/>
                <a:ea typeface="Roboto Light" panose="02000000000000000000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775426-F832-1CF0-3893-8C777FC72202}"/>
              </a:ext>
            </a:extLst>
          </p:cNvPr>
          <p:cNvSpPr txBox="1"/>
          <p:nvPr/>
        </p:nvSpPr>
        <p:spPr>
          <a:xfrm>
            <a:off x="535446" y="6033711"/>
            <a:ext cx="427798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es-ES" sz="1600" i="1" dirty="0"/>
              <a:t>*Consulte el Plan de Compensación de para obtener todos los detalles.</a:t>
            </a:r>
            <a:endParaRPr kumimoji="0" lang="en-US" sz="16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5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3D6C9CD2-6867-FC37-390A-02A1E717A77D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39" name="Picture 2" descr="Picture 2">
              <a:extLst>
                <a:ext uri="{FF2B5EF4-FFF2-40B4-BE49-F238E27FC236}">
                  <a16:creationId xmlns:a16="http://schemas.microsoft.com/office/drawing/2014/main" id="{3C10D184-04A3-7C87-4B04-495F3D669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FFA0BE3-3EB8-C921-39B9-40CF5D05B3D8}"/>
                </a:ext>
              </a:extLst>
            </p:cNvPr>
            <p:cNvSpPr/>
            <p:nvPr/>
          </p:nvSpPr>
          <p:spPr>
            <a:xfrm>
              <a:off x="5310909" y="5967369"/>
              <a:ext cx="1579418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36" name="Picture 35" descr="Logo, icon&#10;&#10;Description automatically generated">
            <a:extLst>
              <a:ext uri="{FF2B5EF4-FFF2-40B4-BE49-F238E27FC236}">
                <a16:creationId xmlns:a16="http://schemas.microsoft.com/office/drawing/2014/main" id="{4DE82502-9891-4E90-8D26-1F8F5E14E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070" y="505998"/>
            <a:ext cx="4659946" cy="115618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9CA64B7-A303-A31E-C45D-F6E7AAC38B31}"/>
              </a:ext>
            </a:extLst>
          </p:cNvPr>
          <p:cNvGrpSpPr/>
          <p:nvPr/>
        </p:nvGrpSpPr>
        <p:grpSpPr>
          <a:xfrm>
            <a:off x="1389521" y="2635397"/>
            <a:ext cx="3921388" cy="3187783"/>
            <a:chOff x="284621" y="2635397"/>
            <a:chExt cx="3921388" cy="3187783"/>
          </a:xfrm>
        </p:grpSpPr>
        <p:pic>
          <p:nvPicPr>
            <p:cNvPr id="2050" name="Picture 2" descr="Free photos of Real estate">
              <a:extLst>
                <a:ext uri="{FF2B5EF4-FFF2-40B4-BE49-F238E27FC236}">
                  <a16:creationId xmlns:a16="http://schemas.microsoft.com/office/drawing/2014/main" id="{D90564C8-AA28-DEEA-3097-40B9D32DBBE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58" b="12295"/>
            <a:stretch/>
          </p:blipFill>
          <p:spPr bwMode="auto">
            <a:xfrm>
              <a:off x="573430" y="2635397"/>
              <a:ext cx="3343771" cy="19297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F2D2335-96DF-8A16-1E56-7C2AF756589B}"/>
                </a:ext>
              </a:extLst>
            </p:cNvPr>
            <p:cNvSpPr txBox="1"/>
            <p:nvPr/>
          </p:nvSpPr>
          <p:spPr>
            <a:xfrm>
              <a:off x="284621" y="4869073"/>
              <a:ext cx="3921388" cy="954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s-ES" sz="2400" dirty="0">
                  <a:latin typeface="Roboto Light"/>
                  <a:ea typeface="Roboto Light"/>
                  <a:cs typeface="Roboto Light"/>
                  <a:sym typeface="Roboto Light"/>
                </a:rPr>
                <a:t>Descuentos en Seguros de</a:t>
              </a:r>
            </a:p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s-ES" sz="3200" b="1" dirty="0">
                  <a:latin typeface="Roboto Black"/>
                  <a:ea typeface="Roboto Black"/>
                  <a:cs typeface="Roboto Black"/>
                  <a:sym typeface="Roboto Black"/>
                </a:rPr>
                <a:t>Casa &amp; </a:t>
              </a:r>
              <a:r>
                <a:rPr lang="es-ES" sz="3200" b="1" dirty="0" err="1">
                  <a:latin typeface="Roboto Black"/>
                  <a:ea typeface="Roboto Black"/>
                  <a:cs typeface="Roboto Black"/>
                  <a:sym typeface="Roboto Black"/>
                </a:rPr>
                <a:t>Automobiles</a:t>
              </a:r>
              <a:r>
                <a:rPr lang="es-ES" sz="3200" b="1" dirty="0">
                  <a:latin typeface="Roboto Black"/>
                  <a:ea typeface="Roboto Black"/>
                  <a:cs typeface="Roboto Black"/>
                  <a:sym typeface="Roboto Black"/>
                </a:rPr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F57431-49CF-E82E-FF9A-36F92D31636C}"/>
              </a:ext>
            </a:extLst>
          </p:cNvPr>
          <p:cNvGrpSpPr/>
          <p:nvPr/>
        </p:nvGrpSpPr>
        <p:grpSpPr>
          <a:xfrm>
            <a:off x="6218932" y="2635397"/>
            <a:ext cx="4870826" cy="3926447"/>
            <a:chOff x="7511271" y="2635397"/>
            <a:chExt cx="4870826" cy="3926447"/>
          </a:xfrm>
        </p:grpSpPr>
        <p:pic>
          <p:nvPicPr>
            <p:cNvPr id="2054" name="Picture 6" descr="Beach, Sea, Ocean, Tropical, Tropical Island, Sky">
              <a:extLst>
                <a:ext uri="{FF2B5EF4-FFF2-40B4-BE49-F238E27FC236}">
                  <a16:creationId xmlns:a16="http://schemas.microsoft.com/office/drawing/2014/main" id="{05C9E021-537C-4FF0-E4E7-5DE5FD7031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00" r="-110" b="16879"/>
            <a:stretch/>
          </p:blipFill>
          <p:spPr bwMode="auto">
            <a:xfrm>
              <a:off x="8274798" y="2635397"/>
              <a:ext cx="3343772" cy="19239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593E69B-C38F-6031-3153-5B025E8199AB}"/>
                </a:ext>
              </a:extLst>
            </p:cNvPr>
            <p:cNvSpPr txBox="1"/>
            <p:nvPr/>
          </p:nvSpPr>
          <p:spPr>
            <a:xfrm>
              <a:off x="7511271" y="4869073"/>
              <a:ext cx="4870826" cy="1692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s-ES" sz="3200" b="1" dirty="0">
                  <a:latin typeface="Roboto Black"/>
                  <a:ea typeface="Roboto Black"/>
                  <a:cs typeface="Roboto Black"/>
                  <a:sym typeface="Roboto Black"/>
                </a:rPr>
                <a:t>Adventure</a:t>
              </a:r>
            </a:p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s-ES" sz="3200" b="1" i="1" dirty="0" err="1">
                  <a:latin typeface="Roboto Black"/>
                  <a:ea typeface="Roboto Black"/>
                  <a:cs typeface="Roboto Black"/>
                  <a:sym typeface="Roboto Black"/>
                </a:rPr>
                <a:t>Powered</a:t>
              </a:r>
              <a:r>
                <a:rPr lang="es-ES" sz="3200" b="1" i="1" dirty="0">
                  <a:latin typeface="Roboto Black"/>
                  <a:ea typeface="Roboto Black"/>
                  <a:cs typeface="Roboto Black"/>
                  <a:sym typeface="Roboto Black"/>
                </a:rPr>
                <a:t> </a:t>
              </a:r>
              <a:r>
                <a:rPr lang="es-ES" sz="3200" b="1" i="1" dirty="0" err="1">
                  <a:latin typeface="Roboto Black"/>
                  <a:ea typeface="Roboto Black"/>
                  <a:cs typeface="Roboto Black"/>
                  <a:sym typeface="Roboto Black"/>
                </a:rPr>
                <a:t>by</a:t>
              </a:r>
              <a:r>
                <a:rPr lang="es-ES" sz="3200" b="1" i="1" dirty="0">
                  <a:latin typeface="Roboto Black"/>
                  <a:ea typeface="Roboto Black"/>
                  <a:cs typeface="Roboto Black"/>
                  <a:sym typeface="Roboto Black"/>
                </a:rPr>
                <a:t> </a:t>
              </a:r>
              <a:r>
                <a:rPr lang="es-ES" sz="3200" b="1" i="1" dirty="0" err="1">
                  <a:latin typeface="Roboto Black"/>
                  <a:ea typeface="Roboto Black"/>
                  <a:cs typeface="Roboto Black"/>
                  <a:sym typeface="Roboto Black"/>
                </a:rPr>
                <a:t>Priceline</a:t>
              </a:r>
              <a:endParaRPr lang="es-ES" sz="3200" b="1" i="1" dirty="0">
                <a:latin typeface="Roboto Black"/>
                <a:ea typeface="Roboto Black"/>
                <a:cs typeface="Roboto Black"/>
                <a:sym typeface="Roboto Black"/>
              </a:endParaRPr>
            </a:p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s-ES" sz="2000" dirty="0">
                  <a:latin typeface="Roboto Light"/>
                  <a:ea typeface="Roboto Light"/>
                  <a:cs typeface="Roboto Light"/>
                  <a:sym typeface="Roboto Light"/>
                </a:rPr>
                <a:t>Descuentos en Viajes, Hoteles y Renta</a:t>
              </a:r>
            </a:p>
            <a:p>
              <a:pPr algn="ctr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es-ES" sz="2000" dirty="0">
                  <a:latin typeface="Roboto Light"/>
                  <a:ea typeface="Roboto Light"/>
                  <a:cs typeface="Roboto Light"/>
                  <a:sym typeface="Roboto Light"/>
                </a:rPr>
                <a:t>de Carros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9E57611-9030-18BE-B59F-E364BDA2DADF}"/>
              </a:ext>
            </a:extLst>
          </p:cNvPr>
          <p:cNvSpPr txBox="1"/>
          <p:nvPr/>
        </p:nvSpPr>
        <p:spPr>
          <a:xfrm>
            <a:off x="3762070" y="1860658"/>
            <a:ext cx="467709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 sz="1800" i="0"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1600" i="1" dirty="0">
                <a:latin typeface="Roboto Light"/>
                <a:ea typeface="Roboto Light"/>
                <a:cs typeface="Roboto Light"/>
                <a:sym typeface="Roboto Light"/>
              </a:rPr>
              <a:t>*Incluido con tu cuota de Soporte de tu Negocio</a:t>
            </a:r>
          </a:p>
        </p:txBody>
      </p:sp>
    </p:spTree>
    <p:extLst>
      <p:ext uri="{BB962C8B-B14F-4D97-AF65-F5344CB8AC3E}">
        <p14:creationId xmlns:p14="http://schemas.microsoft.com/office/powerpoint/2010/main" val="15544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58EB4DDE-FA64-B172-2B8F-57D44ADEE496}"/>
              </a:ext>
            </a:extLst>
          </p:cNvPr>
          <p:cNvGrpSpPr/>
          <p:nvPr/>
        </p:nvGrpSpPr>
        <p:grpSpPr>
          <a:xfrm>
            <a:off x="-1" y="-1"/>
            <a:ext cx="12192001" cy="6858001"/>
            <a:chOff x="-1" y="-1"/>
            <a:chExt cx="12192001" cy="6858001"/>
          </a:xfrm>
        </p:grpSpPr>
        <p:pic>
          <p:nvPicPr>
            <p:cNvPr id="53" name="Picture 2" descr="Picture 2">
              <a:extLst>
                <a:ext uri="{FF2B5EF4-FFF2-40B4-BE49-F238E27FC236}">
                  <a16:creationId xmlns:a16="http://schemas.microsoft.com/office/drawing/2014/main" id="{12BD5ED8-2083-874C-43D0-D7BA690D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9B7DD15-6E1C-B1F3-F876-9901056C9B26}"/>
                </a:ext>
              </a:extLst>
            </p:cNvPr>
            <p:cNvSpPr/>
            <p:nvPr/>
          </p:nvSpPr>
          <p:spPr>
            <a:xfrm>
              <a:off x="5310909" y="5967369"/>
              <a:ext cx="1579418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388E15D-E7A7-9E4D-B68F-3270F2F82D3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alphaModFix amt="43000"/>
          </a:blip>
          <a:stretch>
            <a:fillRect/>
          </a:stretch>
        </p:blipFill>
        <p:spPr>
          <a:xfrm>
            <a:off x="609600" y="3477745"/>
            <a:ext cx="552073" cy="9017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B0D3095-01CB-460A-AA11-B8B880C9FD69}"/>
              </a:ext>
            </a:extLst>
          </p:cNvPr>
          <p:cNvSpPr/>
          <p:nvPr/>
        </p:nvSpPr>
        <p:spPr>
          <a:xfrm>
            <a:off x="4800663" y="1726078"/>
            <a:ext cx="2582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SHOP</a:t>
            </a:r>
            <a:r>
              <a:rPr lang="en-US" sz="3200" b="1" dirty="0">
                <a:solidFill>
                  <a:srgbClr val="B78A2D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  <a:r>
              <a:rPr lang="en-US" sz="3200" b="1" dirty="0">
                <a:latin typeface="Roboto Black" panose="02000000000000000000" pitchFamily="2" charset="0"/>
                <a:ea typeface="Roboto Black" panose="02000000000000000000" pitchFamily="2" charset="0"/>
              </a:rPr>
              <a:t>EARN</a:t>
            </a:r>
          </a:p>
        </p:txBody>
      </p:sp>
      <p:pic>
        <p:nvPicPr>
          <p:cNvPr id="31" name="Picture 12" descr="Lowe's Home Improvement: Lowe's Official Logos">
            <a:extLst>
              <a:ext uri="{FF2B5EF4-FFF2-40B4-BE49-F238E27FC236}">
                <a16:creationId xmlns:a16="http://schemas.microsoft.com/office/drawing/2014/main" id="{F898E9BE-115F-4339-A9BD-7BC5842E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265" y="2036821"/>
            <a:ext cx="1036878" cy="54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4C2FA1C5-A724-4DA2-9FC9-B34835F0B6A7}"/>
              </a:ext>
            </a:extLst>
          </p:cNvPr>
          <p:cNvSpPr txBox="1"/>
          <p:nvPr/>
        </p:nvSpPr>
        <p:spPr>
          <a:xfrm>
            <a:off x="353764" y="2330268"/>
            <a:ext cx="634165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800" b="1" dirty="0">
                <a:solidFill>
                  <a:srgbClr val="005493"/>
                </a:solidFill>
                <a:latin typeface="Roboto Black"/>
                <a:ea typeface="Roboto Black"/>
                <a:cs typeface="Roboto Black"/>
                <a:sym typeface="Roboto Black"/>
              </a:rPr>
              <a:t>PLATAFORMA CON CASH BACK INSTANTANIO</a:t>
            </a:r>
          </a:p>
          <a:p>
            <a:pPr algn="ctr">
              <a:defRPr>
                <a:latin typeface="Calibri"/>
                <a:ea typeface="Calibri"/>
                <a:cs typeface="Calibri"/>
                <a:sym typeface="Calibri"/>
              </a:defRPr>
            </a:pPr>
            <a:endParaRPr lang="es-ES" sz="500" b="1" dirty="0">
              <a:latin typeface="Roboto Black"/>
              <a:ea typeface="Roboto Black"/>
              <a:cs typeface="Roboto Black"/>
              <a:sym typeface="Roboto Black"/>
            </a:endParaRPr>
          </a:p>
          <a:p>
            <a:pPr marL="533400" indent="-415925">
              <a:buSzPct val="100000"/>
              <a:buBlip>
                <a:blip r:embed="rId5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600" dirty="0">
                <a:latin typeface="Roboto Light"/>
                <a:ea typeface="Roboto Light"/>
                <a:cs typeface="Roboto Light"/>
                <a:sym typeface="Roboto Light"/>
              </a:rPr>
              <a:t>Cash Back en compras en </a:t>
            </a:r>
            <a:r>
              <a:rPr lang="es-ES" sz="2600" dirty="0" err="1">
                <a:latin typeface="Roboto Light"/>
                <a:ea typeface="Roboto Light"/>
                <a:cs typeface="Roboto Light"/>
                <a:sym typeface="Roboto Light"/>
              </a:rPr>
              <a:t>linea</a:t>
            </a:r>
            <a:r>
              <a:rPr lang="es-ES" sz="2600" dirty="0">
                <a:latin typeface="Roboto Light"/>
                <a:ea typeface="Roboto Light"/>
                <a:cs typeface="Roboto Light"/>
                <a:sym typeface="Roboto Light"/>
              </a:rPr>
              <a:t> &amp; en persona</a:t>
            </a:r>
          </a:p>
          <a:p>
            <a:pPr marL="533400" indent="-415925">
              <a:buSzPct val="100000"/>
              <a:buBlip>
                <a:blip r:embed="rId5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600" dirty="0">
                <a:latin typeface="Roboto Light"/>
                <a:ea typeface="Roboto Light"/>
                <a:cs typeface="Roboto Light"/>
                <a:sym typeface="Roboto Light"/>
              </a:rPr>
              <a:t>Mas de 300 Tiendas de Marca</a:t>
            </a:r>
          </a:p>
          <a:p>
            <a:pPr marL="533400" indent="-415925">
              <a:buSzPct val="100000"/>
              <a:buBlip>
                <a:blip r:embed="rId5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600" dirty="0">
                <a:latin typeface="Roboto Light"/>
                <a:ea typeface="Roboto Light"/>
                <a:cs typeface="Roboto Light"/>
                <a:sym typeface="Roboto Light"/>
              </a:rPr>
              <a:t>Restaurantes</a:t>
            </a:r>
          </a:p>
          <a:p>
            <a:pPr marL="533400" indent="-415925">
              <a:buSzPct val="100000"/>
              <a:buBlip>
                <a:blip r:embed="rId5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600" dirty="0">
                <a:latin typeface="Roboto Light"/>
                <a:ea typeface="Roboto Light"/>
                <a:cs typeface="Roboto Light"/>
                <a:sym typeface="Roboto Light"/>
              </a:rPr>
              <a:t>Viajes &amp; Marcas de Entretenimiento</a:t>
            </a:r>
          </a:p>
          <a:p>
            <a:pPr marL="533400" indent="-415925">
              <a:buSzPct val="100000"/>
              <a:buBlip>
                <a:blip r:embed="rId5"/>
              </a:buBlip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2600" dirty="0">
                <a:latin typeface="Roboto Light"/>
                <a:ea typeface="Roboto Light"/>
                <a:cs typeface="Roboto Light"/>
                <a:sym typeface="Roboto Light"/>
              </a:rPr>
              <a:t>Canjeables en tu siguientes </a:t>
            </a:r>
            <a:r>
              <a:rPr lang="es-ES" sz="2600" dirty="0" err="1">
                <a:latin typeface="Roboto Light"/>
                <a:ea typeface="Roboto Light"/>
                <a:cs typeface="Roboto Light"/>
                <a:sym typeface="Roboto Light"/>
              </a:rPr>
              <a:t>comprasas</a:t>
            </a:r>
            <a:endParaRPr lang="es-ES" sz="26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1CBF3167-C6B4-3845-B172-B5104E0A5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CC8F8B2-0701-7048-8AB4-03E2F9F38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218" name="Picture 2" descr="Budget Logo PNG Vector">
            <a:extLst>
              <a:ext uri="{FF2B5EF4-FFF2-40B4-BE49-F238E27FC236}">
                <a16:creationId xmlns:a16="http://schemas.microsoft.com/office/drawing/2014/main" id="{AB363472-A6DC-3BFA-0781-665C08F44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637" y="2313414"/>
            <a:ext cx="1067750" cy="53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Logo&#10;&#10;Description automatically generated with medium confidence">
            <a:extLst>
              <a:ext uri="{FF2B5EF4-FFF2-40B4-BE49-F238E27FC236}">
                <a16:creationId xmlns:a16="http://schemas.microsoft.com/office/drawing/2014/main" id="{020DB6EE-49AE-0643-CCEB-E3A2FF9BE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732" y="3643368"/>
            <a:ext cx="1438557" cy="64853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4B04024-2245-CD2C-0AE7-559A03DD5E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61" y="1930042"/>
            <a:ext cx="643126" cy="648530"/>
          </a:xfrm>
          <a:prstGeom prst="rect">
            <a:avLst/>
          </a:prstGeom>
        </p:spPr>
      </p:pic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3E2C59D-6112-4486-AAF1-F03600D8B3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732" y="4638771"/>
            <a:ext cx="1203525" cy="36717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948175BC-CE7A-6E4A-7B2B-0E744489461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695421" y="3091661"/>
            <a:ext cx="2155272" cy="284104"/>
          </a:xfrm>
          <a:prstGeom prst="rect">
            <a:avLst/>
          </a:prstGeom>
        </p:spPr>
      </p:pic>
      <p:pic>
        <p:nvPicPr>
          <p:cNvPr id="41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id="{C71741B7-7A64-FC78-17D5-AE355A1AA9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25" y="6063134"/>
            <a:ext cx="1877049" cy="603337"/>
          </a:xfrm>
          <a:prstGeom prst="rect">
            <a:avLst/>
          </a:prstGeom>
        </p:spPr>
      </p:pic>
      <p:pic>
        <p:nvPicPr>
          <p:cNvPr id="43" name="Picture 42" descr="A picture containing text&#10;&#10;Description automatically generated">
            <a:extLst>
              <a:ext uri="{FF2B5EF4-FFF2-40B4-BE49-F238E27FC236}">
                <a16:creationId xmlns:a16="http://schemas.microsoft.com/office/drawing/2014/main" id="{7115F152-0B4B-7E77-B425-6882AC365D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31" y="5190362"/>
            <a:ext cx="1139632" cy="839184"/>
          </a:xfrm>
          <a:prstGeom prst="rect">
            <a:avLst/>
          </a:prstGeom>
        </p:spPr>
      </p:pic>
      <p:pic>
        <p:nvPicPr>
          <p:cNvPr id="51" name="Picture 50" descr="Logo, icon&#10;&#10;Description automatically generated">
            <a:extLst>
              <a:ext uri="{FF2B5EF4-FFF2-40B4-BE49-F238E27FC236}">
                <a16:creationId xmlns:a16="http://schemas.microsoft.com/office/drawing/2014/main" id="{AA8E8F9D-654B-110C-7651-0963278454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62070" y="505998"/>
            <a:ext cx="4659946" cy="115618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7F41F4F-57BF-4393-63C0-3BD2D26C3022}"/>
              </a:ext>
            </a:extLst>
          </p:cNvPr>
          <p:cNvSpPr txBox="1"/>
          <p:nvPr/>
        </p:nvSpPr>
        <p:spPr>
          <a:xfrm>
            <a:off x="269701" y="6327919"/>
            <a:ext cx="467709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defRPr sz="1800" i="0">
                <a:latin typeface="Calibri"/>
                <a:ea typeface="Calibri"/>
                <a:cs typeface="Calibri"/>
                <a:sym typeface="Calibri"/>
              </a:defRPr>
            </a:pPr>
            <a:r>
              <a:rPr lang="es-ES" sz="1600" i="1" dirty="0">
                <a:latin typeface="Roboto Light"/>
                <a:ea typeface="Roboto Light"/>
                <a:cs typeface="Roboto Light"/>
                <a:sym typeface="Roboto Light"/>
              </a:rPr>
              <a:t>*Incluido con tu cuota de Soporte de tu Negocio</a:t>
            </a:r>
          </a:p>
        </p:txBody>
      </p:sp>
      <p:pic>
        <p:nvPicPr>
          <p:cNvPr id="47" name="Picture 46" descr="Two people walking on a sidewalk&#10;&#10;Description automatically generated with medium confidence">
            <a:extLst>
              <a:ext uri="{FF2B5EF4-FFF2-40B4-BE49-F238E27FC236}">
                <a16:creationId xmlns:a16="http://schemas.microsoft.com/office/drawing/2014/main" id="{E3541322-B288-4129-B3DB-E4214200756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64" b="21748"/>
          <a:stretch/>
        </p:blipFill>
        <p:spPr>
          <a:xfrm>
            <a:off x="7999607" y="2695935"/>
            <a:ext cx="4184873" cy="416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39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8237" y="516777"/>
            <a:ext cx="9735527" cy="124229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Rectangle"/>
          <p:cNvSpPr/>
          <p:nvPr/>
        </p:nvSpPr>
        <p:spPr>
          <a:xfrm>
            <a:off x="639166" y="1971531"/>
            <a:ext cx="10721858" cy="3762117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  <a:effectLst>
            <a:outerShdw blurRad="127000" dist="127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71" name="Picture 5" descr="Picture 5"/>
          <p:cNvPicPr>
            <a:picLocks noChangeAspect="1"/>
          </p:cNvPicPr>
          <p:nvPr/>
        </p:nvPicPr>
        <p:blipFill>
          <a:blip r:embed="rId4"/>
          <a:srcRect l="59285" t="61996" r="27642" b="24295"/>
          <a:stretch>
            <a:fillRect/>
          </a:stretch>
        </p:blipFill>
        <p:spPr>
          <a:xfrm>
            <a:off x="9220585" y="4215355"/>
            <a:ext cx="1440764" cy="487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Picture 5" descr="Picture 5"/>
          <p:cNvPicPr>
            <a:picLocks noChangeAspect="1"/>
          </p:cNvPicPr>
          <p:nvPr/>
        </p:nvPicPr>
        <p:blipFill>
          <a:blip r:embed="rId4"/>
          <a:srcRect l="55265" t="15522" r="30924" b="69444"/>
          <a:stretch>
            <a:fillRect/>
          </a:stretch>
        </p:blipFill>
        <p:spPr>
          <a:xfrm>
            <a:off x="9179935" y="2298109"/>
            <a:ext cx="1522064" cy="534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cture 5" descr="Picture 5"/>
          <p:cNvPicPr>
            <a:picLocks noChangeAspect="1"/>
          </p:cNvPicPr>
          <p:nvPr/>
        </p:nvPicPr>
        <p:blipFill rotWithShape="1">
          <a:blip r:embed="rId4"/>
          <a:srcRect l="8611" t="59495" r="81158" b="22876"/>
          <a:stretch/>
        </p:blipFill>
        <p:spPr>
          <a:xfrm>
            <a:off x="9323003" y="3161103"/>
            <a:ext cx="1235929" cy="686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5" descr="Picture 5"/>
          <p:cNvPicPr>
            <a:picLocks noChangeAspect="1"/>
          </p:cNvPicPr>
          <p:nvPr/>
        </p:nvPicPr>
        <p:blipFill>
          <a:blip r:embed="rId4"/>
          <a:srcRect l="34110" t="63154" r="58843" b="25085"/>
          <a:stretch>
            <a:fillRect/>
          </a:stretch>
        </p:blipFill>
        <p:spPr>
          <a:xfrm>
            <a:off x="9340675" y="4919503"/>
            <a:ext cx="1200584" cy="645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Picture 5" descr="Picture 5"/>
          <p:cNvPicPr>
            <a:picLocks noChangeAspect="1"/>
          </p:cNvPicPr>
          <p:nvPr/>
        </p:nvPicPr>
        <p:blipFill>
          <a:blip r:embed="rId4"/>
          <a:srcRect l="29510" t="14355" r="54136" b="68846"/>
          <a:stretch>
            <a:fillRect/>
          </a:stretch>
        </p:blipFill>
        <p:spPr>
          <a:xfrm>
            <a:off x="7102360" y="2266756"/>
            <a:ext cx="1802394" cy="596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Picture 5" descr="Picture 5"/>
          <p:cNvPicPr>
            <a:picLocks noChangeAspect="1"/>
          </p:cNvPicPr>
          <p:nvPr/>
        </p:nvPicPr>
        <p:blipFill>
          <a:blip r:embed="rId4"/>
          <a:srcRect l="41203" t="63297" r="49747" b="24982"/>
          <a:stretch>
            <a:fillRect/>
          </a:stretch>
        </p:blipFill>
        <p:spPr>
          <a:xfrm>
            <a:off x="7314920" y="4954946"/>
            <a:ext cx="1377274" cy="57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Picture 5" descr="Picture 5"/>
          <p:cNvPicPr>
            <a:picLocks noChangeAspect="1"/>
          </p:cNvPicPr>
          <p:nvPr/>
        </p:nvPicPr>
        <p:blipFill>
          <a:blip r:embed="rId4"/>
          <a:srcRect l="51470" t="62879" r="40952" b="24976"/>
          <a:stretch>
            <a:fillRect/>
          </a:stretch>
        </p:blipFill>
        <p:spPr>
          <a:xfrm>
            <a:off x="7385584" y="4139575"/>
            <a:ext cx="1235946" cy="638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Picture 7" descr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164040" y="3294069"/>
            <a:ext cx="1679034" cy="420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Picture 5" descr="Picture 5"/>
          <p:cNvPicPr>
            <a:picLocks noChangeAspect="1"/>
          </p:cNvPicPr>
          <p:nvPr/>
        </p:nvPicPr>
        <p:blipFill>
          <a:blip r:embed="rId4"/>
          <a:srcRect l="9376" t="12325" r="82458" b="68351"/>
          <a:stretch>
            <a:fillRect/>
          </a:stretch>
        </p:blipFill>
        <p:spPr>
          <a:xfrm>
            <a:off x="5436370" y="3161103"/>
            <a:ext cx="899857" cy="686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Picture 3" descr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162" y="4329292"/>
            <a:ext cx="1414273" cy="259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icture 5" descr="Picture 5"/>
          <p:cNvPicPr>
            <a:picLocks noChangeAspect="1"/>
          </p:cNvPicPr>
          <p:nvPr/>
        </p:nvPicPr>
        <p:blipFill rotWithShape="1">
          <a:blip r:embed="rId4"/>
          <a:srcRect l="25602" t="62987" r="66114" b="25057"/>
          <a:stretch/>
        </p:blipFill>
        <p:spPr>
          <a:xfrm>
            <a:off x="5268336" y="4954946"/>
            <a:ext cx="1235924" cy="575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Screen Shot 2022-03-11 at 4.11.44 PM.png" descr="Screen Shot 2022-03-11 at 4.11.44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5419" y="2285142"/>
            <a:ext cx="1881759" cy="560048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FB95FB-9923-3EBF-EA45-71585D9ED9C4}"/>
              </a:ext>
            </a:extLst>
          </p:cNvPr>
          <p:cNvSpPr txBox="1"/>
          <p:nvPr/>
        </p:nvSpPr>
        <p:spPr>
          <a:xfrm>
            <a:off x="951749" y="2139893"/>
            <a:ext cx="4160034" cy="342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412750">
              <a:lnSpc>
                <a:spcPct val="10000"/>
              </a:lnSpc>
              <a:spcBef>
                <a:spcPts val="2600"/>
              </a:spcBef>
              <a:defRPr sz="2400">
                <a:solidFill>
                  <a:srgbClr val="003A6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Salud Compartida</a:t>
            </a:r>
          </a:p>
          <a:p>
            <a:pPr defTabSz="412750">
              <a:lnSpc>
                <a:spcPct val="10000"/>
              </a:lnSpc>
              <a:spcBef>
                <a:spcPts val="2600"/>
              </a:spcBef>
              <a:defRPr sz="2400">
                <a:solidFill>
                  <a:srgbClr val="003A6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dirty="0" err="1">
                <a:latin typeface="Roboto Light" panose="02000000000000000000" pitchFamily="2" charset="0"/>
                <a:ea typeface="Roboto Light" panose="02000000000000000000" pitchFamily="2" charset="0"/>
              </a:rPr>
              <a:t>Telefonia</a:t>
            </a: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Mobile</a:t>
            </a:r>
          </a:p>
          <a:p>
            <a:pPr defTabSz="412750">
              <a:lnSpc>
                <a:spcPct val="10000"/>
              </a:lnSpc>
              <a:spcBef>
                <a:spcPts val="2600"/>
              </a:spcBef>
              <a:defRPr sz="2400">
                <a:solidFill>
                  <a:srgbClr val="003A6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Energia</a:t>
            </a:r>
            <a:endParaRPr lang="es-ES" dirty="0">
              <a:latin typeface="Roboto Light" panose="02000000000000000000" pitchFamily="2" charset="0"/>
              <a:ea typeface="Roboto Light" panose="02000000000000000000" pitchFamily="2" charset="0"/>
              <a:cs typeface="Roboto Light"/>
              <a:sym typeface="Roboto Light"/>
            </a:endParaRPr>
          </a:p>
          <a:p>
            <a:pPr defTabSz="412750">
              <a:lnSpc>
                <a:spcPct val="10000"/>
              </a:lnSpc>
              <a:spcBef>
                <a:spcPts val="2600"/>
              </a:spcBef>
              <a:defRPr sz="2400">
                <a:solidFill>
                  <a:srgbClr val="003A6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Proteccion</a:t>
            </a: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 de Identidad</a:t>
            </a:r>
          </a:p>
          <a:p>
            <a:pPr defTabSz="412750">
              <a:lnSpc>
                <a:spcPct val="10000"/>
              </a:lnSpc>
              <a:spcBef>
                <a:spcPts val="2600"/>
              </a:spcBef>
              <a:defRPr sz="2400">
                <a:solidFill>
                  <a:srgbClr val="003A6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Seguridad &amp; </a:t>
            </a:r>
            <a:r>
              <a:rPr lang="es-E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Automatizacion</a:t>
            </a:r>
            <a:endParaRPr lang="es-ES" dirty="0">
              <a:latin typeface="Roboto Light" panose="02000000000000000000" pitchFamily="2" charset="0"/>
              <a:ea typeface="Roboto Light" panose="02000000000000000000" pitchFamily="2" charset="0"/>
              <a:cs typeface="Roboto Light"/>
              <a:sym typeface="Roboto Light"/>
            </a:endParaRPr>
          </a:p>
          <a:p>
            <a:pPr defTabSz="412750">
              <a:lnSpc>
                <a:spcPct val="10000"/>
              </a:lnSpc>
              <a:spcBef>
                <a:spcPts val="2600"/>
              </a:spcBef>
              <a:defRPr sz="2400">
                <a:solidFill>
                  <a:srgbClr val="003A6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Procesamiento de Pagos</a:t>
            </a:r>
          </a:p>
          <a:p>
            <a:pPr defTabSz="412750">
              <a:lnSpc>
                <a:spcPct val="10000"/>
              </a:lnSpc>
              <a:spcBef>
                <a:spcPts val="2600"/>
              </a:spcBef>
              <a:defRPr sz="2400">
                <a:solidFill>
                  <a:srgbClr val="003A6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Internet de Alta Velocidad</a:t>
            </a:r>
          </a:p>
          <a:p>
            <a:pPr defTabSz="412750">
              <a:lnSpc>
                <a:spcPct val="10000"/>
              </a:lnSpc>
              <a:spcBef>
                <a:spcPts val="2600"/>
              </a:spcBef>
              <a:defRPr sz="2400">
                <a:solidFill>
                  <a:srgbClr val="003A6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Cable </a:t>
            </a:r>
            <a:r>
              <a:rPr lang="es-ES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Television</a:t>
            </a: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 </a:t>
            </a:r>
          </a:p>
          <a:p>
            <a:pPr defTabSz="412750">
              <a:lnSpc>
                <a:spcPct val="10000"/>
              </a:lnSpc>
              <a:spcBef>
                <a:spcPts val="2600"/>
              </a:spcBef>
              <a:defRPr sz="2400">
                <a:solidFill>
                  <a:srgbClr val="003A61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</a:rPr>
              <a:t>Paquetes de </a:t>
            </a:r>
            <a:r>
              <a:rPr lang="es-ES" dirty="0">
                <a:latin typeface="Roboto Light" panose="02000000000000000000" pitchFamily="2" charset="0"/>
                <a:ea typeface="Roboto Light" panose="02000000000000000000" pitchFamily="2" charset="0"/>
                <a:cs typeface="Roboto Light"/>
                <a:sym typeface="Roboto Light"/>
              </a:rPr>
              <a:t>Servicios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8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A group of wind turbinesDescription automatically generated with medium confidence" descr="A group of wind turbinesDescription automatically generated with medium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6" y="494665"/>
            <a:ext cx="9753588" cy="809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10" y="1604746"/>
            <a:ext cx="5181601" cy="3894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589" y="1604746"/>
            <a:ext cx="5181601" cy="3894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4" grpId="0" animBg="1" advAuto="0"/>
      <p:bldP spid="295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657" y="3933893"/>
            <a:ext cx="5574504" cy="1599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74" y="3549275"/>
            <a:ext cx="5292606" cy="1984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7910" y="2340957"/>
            <a:ext cx="5558269" cy="1594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6436" y="2340957"/>
            <a:ext cx="5304066" cy="18690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431" y="2353906"/>
            <a:ext cx="5557228" cy="1594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3780" y="2340957"/>
            <a:ext cx="5309381" cy="1870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1505" y="516777"/>
            <a:ext cx="9708991" cy="12422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 animBg="1" advAuto="0"/>
      <p:bldP spid="299" grpId="0" animBg="1" advAuto="0"/>
      <p:bldP spid="300" grpId="0" animBg="1" advAuto="0"/>
      <p:bldP spid="301" grpId="0" animBg="1" advAuto="0"/>
      <p:bldP spid="302" grpId="0" animBg="1" advAuto="0"/>
      <p:bldP spid="303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he Healthcare System is…."/>
          <p:cNvSpPr txBox="1"/>
          <p:nvPr/>
        </p:nvSpPr>
        <p:spPr>
          <a:xfrm>
            <a:off x="2575805" y="1814380"/>
            <a:ext cx="7040387" cy="718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ctr" defTabSz="410765">
              <a:defRPr sz="4200" b="1">
                <a:solidFill>
                  <a:srgbClr val="004D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lang="es-ES" dirty="0">
                <a:latin typeface="Roboto Black"/>
                <a:ea typeface="Roboto Black"/>
                <a:cs typeface="Roboto Black"/>
                <a:sym typeface="Roboto Black"/>
              </a:rPr>
              <a:t>El Sistema de Salud esta…. </a:t>
            </a:r>
          </a:p>
        </p:txBody>
      </p:sp>
      <p:pic>
        <p:nvPicPr>
          <p:cNvPr id="184" name="Screen Shot 2022-03-23 at 5.28.21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8" t="22962" r="13358" b="34184"/>
          <a:stretch/>
        </p:blipFill>
        <p:spPr>
          <a:xfrm rot="21340666">
            <a:off x="1619211" y="2506926"/>
            <a:ext cx="8953574" cy="287033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A06ED0-0764-2654-7084-52E632ED67CB}"/>
              </a:ext>
            </a:extLst>
          </p:cNvPr>
          <p:cNvSpPr/>
          <p:nvPr/>
        </p:nvSpPr>
        <p:spPr>
          <a:xfrm>
            <a:off x="5310909" y="5967369"/>
            <a:ext cx="1579418" cy="451904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31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roup"/>
          <p:cNvGrpSpPr/>
          <p:nvPr/>
        </p:nvGrpSpPr>
        <p:grpSpPr>
          <a:xfrm>
            <a:off x="-1" y="0"/>
            <a:ext cx="12192003" cy="6858001"/>
            <a:chOff x="0" y="0"/>
            <a:chExt cx="12192001" cy="6858000"/>
          </a:xfrm>
        </p:grpSpPr>
        <p:pic>
          <p:nvPicPr>
            <p:cNvPr id="320" name="Picture 1" descr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3" cy="685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" name="Rectangle"/>
            <p:cNvSpPr/>
            <p:nvPr/>
          </p:nvSpPr>
          <p:spPr>
            <a:xfrm>
              <a:off x="5310909" y="5967369"/>
              <a:ext cx="1579419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323" name="Rectangle"/>
          <p:cNvSpPr/>
          <p:nvPr/>
        </p:nvSpPr>
        <p:spPr>
          <a:xfrm>
            <a:off x="6096000" y="-2"/>
            <a:ext cx="6096000" cy="6858001"/>
          </a:xfrm>
          <a:prstGeom prst="rect">
            <a:avLst/>
          </a:prstGeom>
          <a:gradFill>
            <a:gsLst>
              <a:gs pos="0">
                <a:srgbClr val="D6DCE5">
                  <a:alpha val="38000"/>
                </a:srgbClr>
              </a:gs>
              <a:gs pos="100000">
                <a:srgbClr val="FFFFFF">
                  <a:alpha val="37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324" name="Hemos Llegado al Limite!"/>
          <p:cNvSpPr txBox="1"/>
          <p:nvPr/>
        </p:nvSpPr>
        <p:spPr>
          <a:xfrm>
            <a:off x="1000991" y="901113"/>
            <a:ext cx="4525818" cy="4924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8000" b="1" spc="300"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effectLst/>
                <a:latin typeface="+mn-lt"/>
                <a:ea typeface="+mn-ea"/>
                <a:cs typeface="+mn-cs"/>
                <a:sym typeface="Helvetica"/>
              </a:defRPr>
            </a:pPr>
            <a:r>
              <a:rPr kumimoji="0" sz="8000" b="1" i="0" u="none" strike="noStrike" kern="0" cap="none" spc="300" normalizeH="0" baseline="0" noProof="0" dirty="0" err="1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Hemos</a:t>
            </a:r>
            <a:r>
              <a:rPr kumimoji="0" sz="8000" b="1" i="0" u="none" strike="noStrike" kern="0" cap="none" spc="300" normalizeH="0" baseline="0" noProof="0" dirty="0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kumimoji="0" sz="8000" b="1" i="0" u="none" strike="noStrike" kern="0" cap="none" spc="300" normalizeH="0" baseline="0" noProof="0" dirty="0" err="1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Llegado</a:t>
            </a:r>
            <a:r>
              <a:rPr kumimoji="0" sz="8000" b="1" i="0" u="none" strike="noStrike" kern="0" cap="none" spc="300" normalizeH="0" baseline="0" noProof="0" dirty="0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al </a:t>
            </a:r>
            <a:r>
              <a:rPr kumimoji="0" sz="8000" b="1" i="0" u="none" strike="noStrike" kern="0" cap="none" spc="300" normalizeH="0" baseline="0" noProof="0" dirty="0" err="1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Limite</a:t>
            </a:r>
            <a:r>
              <a:rPr kumimoji="0" sz="8000" b="1" i="0" u="none" strike="noStrike" kern="0" cap="none" spc="300" normalizeH="0" baseline="0" noProof="0" dirty="0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! </a:t>
            </a:r>
          </a:p>
        </p:txBody>
      </p:sp>
      <p:sp>
        <p:nvSpPr>
          <p:cNvPr id="325" name="En promedio un idividuo en USA paga $452 por mes &amp; el promedio que una familia paga es de$1,779 por mes, de acuerdo a marketplace (ACA) health insurance en 2021…"/>
          <p:cNvSpPr txBox="1"/>
          <p:nvPr/>
        </p:nvSpPr>
        <p:spPr>
          <a:xfrm>
            <a:off x="6986154" y="246381"/>
            <a:ext cx="4747492" cy="6432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F2426"/>
                </a:solidFill>
              </a:defRPr>
            </a:pP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En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promedio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un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idividuo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en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USA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paga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$452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por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mes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&amp;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el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promedio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que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una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familia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paga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es de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$1,779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por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mes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, de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acuerdo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a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marketplace (ACA) health insurance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en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2021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F2426"/>
                </a:solidFill>
              </a:defRPr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1F2426"/>
              </a:solidFill>
              <a:effectLst/>
              <a:uLnTx/>
              <a:uFillTx/>
              <a:latin typeface="Roboto Light"/>
              <a:ea typeface="Roboto Light"/>
              <a:cs typeface="Roboto Light"/>
              <a:sym typeface="Roboto Light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1F2426"/>
                </a:solidFill>
              </a:defRPr>
            </a:pP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En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2019,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59% de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Bancarotas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 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se indica que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el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mayor factor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fueron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los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kumimoji="0" sz="3200" b="0" i="0" u="none" strike="noStrike" kern="0" cap="none" spc="0" normalizeH="0" baseline="0" noProof="0" dirty="0" err="1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gastos</a:t>
            </a:r>
            <a:r>
              <a:rPr kumimoji="0" sz="3200" b="0" i="0" u="none" strike="noStrike" kern="0" cap="none" spc="0" normalizeH="0" baseline="0" noProof="0" dirty="0">
                <a:ln>
                  <a:noFill/>
                </a:ln>
                <a:solidFill>
                  <a:srgbClr val="1F2426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rPr>
              <a:t> medicos.</a:t>
            </a:r>
          </a:p>
        </p:txBody>
      </p:sp>
      <p:pic>
        <p:nvPicPr>
          <p:cNvPr id="326" name="logo-primary" descr="logo-primary"/>
          <p:cNvPicPr>
            <a:picLocks noChangeAspect="1"/>
          </p:cNvPicPr>
          <p:nvPr/>
        </p:nvPicPr>
        <p:blipFill>
          <a:blip r:embed="rId3"/>
          <a:srcRect r="73082"/>
          <a:stretch>
            <a:fillRect/>
          </a:stretch>
        </p:blipFill>
        <p:spPr>
          <a:xfrm>
            <a:off x="6507104" y="377527"/>
            <a:ext cx="383225" cy="377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logo-primary" descr="logo-primary"/>
          <p:cNvPicPr>
            <a:picLocks noChangeAspect="1"/>
          </p:cNvPicPr>
          <p:nvPr/>
        </p:nvPicPr>
        <p:blipFill>
          <a:blip r:embed="rId3"/>
          <a:srcRect r="73082"/>
          <a:stretch>
            <a:fillRect/>
          </a:stretch>
        </p:blipFill>
        <p:spPr>
          <a:xfrm>
            <a:off x="6507104" y="4593605"/>
            <a:ext cx="383225" cy="3773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23" descr="Picture 23"/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9444827" y="495423"/>
            <a:ext cx="1943518" cy="2359987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TextBox 8"/>
          <p:cNvSpPr txBox="1"/>
          <p:nvPr/>
        </p:nvSpPr>
        <p:spPr>
          <a:xfrm>
            <a:off x="2163573" y="3730955"/>
            <a:ext cx="7526186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6000" b="1">
                <a:latin typeface="+mn-lt"/>
                <a:ea typeface="+mn-ea"/>
                <a:cs typeface="+mn-cs"/>
                <a:sym typeface="Helvetica"/>
              </a:defRPr>
            </a:pPr>
            <a:r>
              <a:rPr b="0"/>
              <a:t>…</a:t>
            </a:r>
            <a:r>
              <a:rPr>
                <a:solidFill>
                  <a:srgbClr val="FCA81D"/>
                </a:solidFill>
              </a:rPr>
              <a:t>what is it?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BFD5603-07A7-9CF2-38FD-0A5B5401E4F1}"/>
              </a:ext>
            </a:extLst>
          </p:cNvPr>
          <p:cNvGrpSpPr/>
          <p:nvPr/>
        </p:nvGrpSpPr>
        <p:grpSpPr>
          <a:xfrm>
            <a:off x="0" y="0"/>
            <a:ext cx="12192001" cy="6858001"/>
            <a:chOff x="-1" y="-1"/>
            <a:chExt cx="12192001" cy="6858001"/>
          </a:xfrm>
        </p:grpSpPr>
        <p:pic>
          <p:nvPicPr>
            <p:cNvPr id="13" name="Picture 1" descr="Picture 1">
              <a:extLst>
                <a:ext uri="{FF2B5EF4-FFF2-40B4-BE49-F238E27FC236}">
                  <a16:creationId xmlns:a16="http://schemas.microsoft.com/office/drawing/2014/main" id="{CADD0F49-EA4C-7933-0960-EA12D04FE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-1"/>
              <a:ext cx="12192001" cy="685800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DEEAFA-402F-D7A9-4754-F8DA67294E5D}"/>
                </a:ext>
              </a:extLst>
            </p:cNvPr>
            <p:cNvSpPr/>
            <p:nvPr/>
          </p:nvSpPr>
          <p:spPr>
            <a:xfrm>
              <a:off x="5310909" y="5967369"/>
              <a:ext cx="1579418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57F84C3-0845-1907-9CA8-CE43CBC4573B}"/>
              </a:ext>
            </a:extLst>
          </p:cNvPr>
          <p:cNvSpPr txBox="1"/>
          <p:nvPr/>
        </p:nvSpPr>
        <p:spPr>
          <a:xfrm>
            <a:off x="2163573" y="2282086"/>
            <a:ext cx="7864854" cy="3139321"/>
          </a:xfrm>
          <a:prstGeom prst="rect">
            <a:avLst/>
          </a:prstGeom>
          <a:ln w="57150">
            <a:solidFill>
              <a:srgbClr val="FF75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z="6600" dirty="0">
                <a:latin typeface="Roboto Light"/>
                <a:ea typeface="Roboto Light"/>
                <a:cs typeface="Roboto Light"/>
                <a:sym typeface="Roboto Light"/>
              </a:rPr>
              <a:t>Una Alternativa a los Altos Costos de los </a:t>
            </a:r>
          </a:p>
          <a:p>
            <a:pPr algn="ctr"/>
            <a:r>
              <a:rPr lang="es-ES" sz="6600" dirty="0">
                <a:latin typeface="Roboto Light"/>
                <a:ea typeface="Roboto Light"/>
                <a:cs typeface="Roboto Light"/>
                <a:sym typeface="Roboto Light"/>
              </a:rPr>
              <a:t>Seguros </a:t>
            </a:r>
            <a:r>
              <a:rPr lang="es-ES" sz="6600" dirty="0" err="1">
                <a:latin typeface="Roboto Light"/>
                <a:ea typeface="Roboto Light"/>
                <a:cs typeface="Roboto Light"/>
                <a:sym typeface="Roboto Light"/>
              </a:rPr>
              <a:t>Medicos</a:t>
            </a:r>
            <a:endParaRPr lang="es-ES" sz="6600"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DA66B06E-DD8F-0B71-9993-95E6C245C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38" y="1243283"/>
            <a:ext cx="2372056" cy="6287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Group"/>
          <p:cNvGrpSpPr/>
          <p:nvPr/>
        </p:nvGrpSpPr>
        <p:grpSpPr>
          <a:xfrm>
            <a:off x="-1" y="0"/>
            <a:ext cx="12192003" cy="6858001"/>
            <a:chOff x="0" y="0"/>
            <a:chExt cx="12192001" cy="6858000"/>
          </a:xfrm>
        </p:grpSpPr>
        <p:pic>
          <p:nvPicPr>
            <p:cNvPr id="337" name="Picture 1" descr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2192003" cy="6858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8" name="Rectangle"/>
            <p:cNvSpPr/>
            <p:nvPr/>
          </p:nvSpPr>
          <p:spPr>
            <a:xfrm>
              <a:off x="5310909" y="5967369"/>
              <a:ext cx="1579419" cy="45190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endParaRPr>
            </a:p>
          </p:txBody>
        </p:sp>
      </p:grpSp>
      <p:sp>
        <p:nvSpPr>
          <p:cNvPr id="340" name="Rectangle"/>
          <p:cNvSpPr/>
          <p:nvPr/>
        </p:nvSpPr>
        <p:spPr>
          <a:xfrm>
            <a:off x="-3" y="-1"/>
            <a:ext cx="6520300" cy="6858001"/>
          </a:xfrm>
          <a:prstGeom prst="rect">
            <a:avLst/>
          </a:prstGeom>
          <a:gradFill>
            <a:gsLst>
              <a:gs pos="0">
                <a:srgbClr val="D6DCE5">
                  <a:alpha val="38000"/>
                </a:srgbClr>
              </a:gs>
              <a:gs pos="100000">
                <a:srgbClr val="FFFFFF">
                  <a:alpha val="37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46" name="A picture containing logoDescription automatically generated" descr="A picture containing logoDescription automatically generate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970" y="5884357"/>
            <a:ext cx="2372057" cy="628739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Por que…"/>
          <p:cNvSpPr txBox="1"/>
          <p:nvPr/>
        </p:nvSpPr>
        <p:spPr>
          <a:xfrm>
            <a:off x="7093240" y="2094040"/>
            <a:ext cx="4525819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spc="300">
                <a:solidFill>
                  <a:srgbClr val="292929"/>
                </a:solidFill>
              </a:defRPr>
            </a:pPr>
            <a:r>
              <a:rPr kumimoji="0" sz="8000" b="1" i="0" u="none" strike="noStrike" kern="0" cap="none" spc="300" normalizeH="0" baseline="0" noProof="0" dirty="0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Por que</a:t>
            </a:r>
          </a:p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 spc="300">
                <a:solidFill>
                  <a:srgbClr val="292929"/>
                </a:solidFill>
              </a:defRPr>
            </a:pPr>
            <a:r>
              <a:rPr kumimoji="0" sz="8000" b="1" i="0" u="none" strike="noStrike" kern="0" cap="none" spc="300" normalizeH="0" baseline="0" noProof="0" dirty="0">
                <a:ln>
                  <a:noFill/>
                </a:ln>
                <a:solidFill>
                  <a:srgbClr val="292929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/>
                <a:ea typeface="Roboto Black"/>
                <a:cs typeface="Roboto Black"/>
                <a:sym typeface="Roboto Black"/>
              </a:rPr>
              <a:t>Impact?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B2E6A1-EC76-9F06-C711-FD80A54DDA77}"/>
              </a:ext>
            </a:extLst>
          </p:cNvPr>
          <p:cNvGrpSpPr/>
          <p:nvPr/>
        </p:nvGrpSpPr>
        <p:grpSpPr>
          <a:xfrm>
            <a:off x="313869" y="592865"/>
            <a:ext cx="5493293" cy="523239"/>
            <a:chOff x="313869" y="592865"/>
            <a:chExt cx="5493293" cy="523239"/>
          </a:xfrm>
        </p:grpSpPr>
        <p:sp>
          <p:nvSpPr>
            <p:cNvPr id="341" name="50%-70% Menos costoso"/>
            <p:cNvSpPr txBox="1"/>
            <p:nvPr/>
          </p:nvSpPr>
          <p:spPr>
            <a:xfrm>
              <a:off x="788694" y="592865"/>
              <a:ext cx="5018468" cy="5232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 b="1">
                  <a:solidFill>
                    <a:srgbClr val="292929"/>
                  </a:solidFill>
                </a:defRPr>
              </a:pPr>
              <a:r>
                <a: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50%-70%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Menos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92929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costoso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Roboto Black"/>
                <a:ea typeface="Roboto Black"/>
                <a:cs typeface="Roboto Black"/>
                <a:sym typeface="Roboto Black"/>
              </a:endParaRPr>
            </a:p>
          </p:txBody>
        </p:sp>
        <p:pic>
          <p:nvPicPr>
            <p:cNvPr id="349" name="logo-primary" descr="logo-primary"/>
            <p:cNvPicPr>
              <a:picLocks noChangeAspect="1"/>
            </p:cNvPicPr>
            <p:nvPr/>
          </p:nvPicPr>
          <p:blipFill>
            <a:blip r:embed="rId4"/>
            <a:srcRect r="73082"/>
            <a:stretch>
              <a:fillRect/>
            </a:stretch>
          </p:blipFill>
          <p:spPr>
            <a:xfrm>
              <a:off x="313869" y="665801"/>
              <a:ext cx="383225" cy="37736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6A397-1A52-DCA7-2426-5AC50AB5AD35}"/>
              </a:ext>
            </a:extLst>
          </p:cNvPr>
          <p:cNvGrpSpPr/>
          <p:nvPr/>
        </p:nvGrpSpPr>
        <p:grpSpPr>
          <a:xfrm>
            <a:off x="313869" y="1323557"/>
            <a:ext cx="6570826" cy="523239"/>
            <a:chOff x="313869" y="1412465"/>
            <a:chExt cx="6570826" cy="523239"/>
          </a:xfrm>
        </p:grpSpPr>
        <p:sp>
          <p:nvSpPr>
            <p:cNvPr id="342" name="Puedes ver el Doctor que Tu quieras"/>
            <p:cNvSpPr txBox="1"/>
            <p:nvPr/>
          </p:nvSpPr>
          <p:spPr>
            <a:xfrm>
              <a:off x="788694" y="1412465"/>
              <a:ext cx="6096001" cy="5232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/>
              </a:pP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Puedes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ver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el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Doctor que Tu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quieras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350" name="logo-primary" descr="logo-primary"/>
            <p:cNvPicPr>
              <a:picLocks noChangeAspect="1"/>
            </p:cNvPicPr>
            <p:nvPr/>
          </p:nvPicPr>
          <p:blipFill>
            <a:blip r:embed="rId4"/>
            <a:srcRect r="73082"/>
            <a:stretch>
              <a:fillRect/>
            </a:stretch>
          </p:blipFill>
          <p:spPr>
            <a:xfrm>
              <a:off x="313869" y="1486753"/>
              <a:ext cx="383225" cy="37736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74565B3-1EA7-2EE8-31B6-33066F09887C}"/>
              </a:ext>
            </a:extLst>
          </p:cNvPr>
          <p:cNvGrpSpPr/>
          <p:nvPr/>
        </p:nvGrpSpPr>
        <p:grpSpPr>
          <a:xfrm>
            <a:off x="313869" y="2054249"/>
            <a:ext cx="5493291" cy="523239"/>
            <a:chOff x="313869" y="2232044"/>
            <a:chExt cx="5493291" cy="523239"/>
          </a:xfrm>
        </p:grpSpPr>
        <p:sp>
          <p:nvSpPr>
            <p:cNvPr id="347" name="No hay una Red establecida"/>
            <p:cNvSpPr txBox="1"/>
            <p:nvPr/>
          </p:nvSpPr>
          <p:spPr>
            <a:xfrm>
              <a:off x="788693" y="2232044"/>
              <a:ext cx="5018467" cy="5232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No hay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una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Red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establecida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351" name="logo-primary" descr="logo-primary"/>
            <p:cNvPicPr>
              <a:picLocks noChangeAspect="1"/>
            </p:cNvPicPr>
            <p:nvPr/>
          </p:nvPicPr>
          <p:blipFill>
            <a:blip r:embed="rId4"/>
            <a:srcRect r="73082"/>
            <a:stretch>
              <a:fillRect/>
            </a:stretch>
          </p:blipFill>
          <p:spPr>
            <a:xfrm>
              <a:off x="313869" y="2307287"/>
              <a:ext cx="383225" cy="37736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D0E0AF-2B53-9B45-24A7-B79C5CCDB1E7}"/>
              </a:ext>
            </a:extLst>
          </p:cNvPr>
          <p:cNvGrpSpPr/>
          <p:nvPr/>
        </p:nvGrpSpPr>
        <p:grpSpPr>
          <a:xfrm>
            <a:off x="313869" y="2784941"/>
            <a:ext cx="6206428" cy="523239"/>
            <a:chOff x="313869" y="3051622"/>
            <a:chExt cx="6206428" cy="523239"/>
          </a:xfrm>
        </p:grpSpPr>
        <p:sp>
          <p:nvSpPr>
            <p:cNvPr id="345" name="Te puedes Inscribir cuando quieras"/>
            <p:cNvSpPr txBox="1"/>
            <p:nvPr/>
          </p:nvSpPr>
          <p:spPr>
            <a:xfrm>
              <a:off x="788695" y="3051622"/>
              <a:ext cx="5731602" cy="5232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>
                <a:defRPr sz="2800"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Te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puedes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Inscribir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cuando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quieras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352" name="logo-primary" descr="logo-primary"/>
            <p:cNvPicPr>
              <a:picLocks noChangeAspect="1"/>
            </p:cNvPicPr>
            <p:nvPr/>
          </p:nvPicPr>
          <p:blipFill>
            <a:blip r:embed="rId4"/>
            <a:srcRect r="73082"/>
            <a:stretch>
              <a:fillRect/>
            </a:stretch>
          </p:blipFill>
          <p:spPr>
            <a:xfrm>
              <a:off x="313869" y="3127822"/>
              <a:ext cx="383225" cy="37736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FD49BF-F106-4FA7-5EF8-15F43D7D7705}"/>
              </a:ext>
            </a:extLst>
          </p:cNvPr>
          <p:cNvGrpSpPr/>
          <p:nvPr/>
        </p:nvGrpSpPr>
        <p:grpSpPr>
          <a:xfrm>
            <a:off x="313869" y="3515633"/>
            <a:ext cx="5493294" cy="955039"/>
            <a:chOff x="313869" y="3756923"/>
            <a:chExt cx="5493294" cy="955039"/>
          </a:xfrm>
        </p:grpSpPr>
        <p:sp>
          <p:nvSpPr>
            <p:cNvPr id="343" name="No se requiere una licencia para ofrecerlo"/>
            <p:cNvSpPr txBox="1"/>
            <p:nvPr/>
          </p:nvSpPr>
          <p:spPr>
            <a:xfrm>
              <a:off x="788696" y="3756923"/>
              <a:ext cx="5018467" cy="9550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>
              <a:lvl1pPr>
                <a:defRPr sz="2800">
                  <a:latin typeface="Roboto Light"/>
                  <a:ea typeface="Roboto Light"/>
                  <a:cs typeface="Roboto Light"/>
                  <a:sym typeface="Roboto Light"/>
                </a:defRPr>
              </a:lvl1pPr>
            </a:lstStyle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latin typeface="+mn-lt"/>
                  <a:ea typeface="+mn-ea"/>
                  <a:cs typeface="+mn-cs"/>
                  <a:sym typeface="Helvetica"/>
                </a:defRPr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No se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requiere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una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licencia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para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ofrecerlo</a:t>
              </a:r>
              <a:endParaRPr kumimoji="0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353" name="logo-primary" descr="logo-primary"/>
            <p:cNvPicPr>
              <a:picLocks noChangeAspect="1"/>
            </p:cNvPicPr>
            <p:nvPr/>
          </p:nvPicPr>
          <p:blipFill>
            <a:blip r:embed="rId4"/>
            <a:srcRect r="73082"/>
            <a:stretch>
              <a:fillRect/>
            </a:stretch>
          </p:blipFill>
          <p:spPr>
            <a:xfrm>
              <a:off x="313869" y="3944158"/>
              <a:ext cx="383225" cy="377369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11A9C5-D80D-ADC4-5438-CEACDF784EA2}"/>
              </a:ext>
            </a:extLst>
          </p:cNvPr>
          <p:cNvGrpSpPr/>
          <p:nvPr/>
        </p:nvGrpSpPr>
        <p:grpSpPr>
          <a:xfrm>
            <a:off x="313869" y="4678123"/>
            <a:ext cx="5493290" cy="1386839"/>
            <a:chOff x="313869" y="4894023"/>
            <a:chExt cx="5493290" cy="1386839"/>
          </a:xfrm>
        </p:grpSpPr>
        <p:sp>
          <p:nvSpPr>
            <p:cNvPr id="344" name="El sistema de Salud Compartida estara creciendo a $335B para 2025"/>
            <p:cNvSpPr txBox="1"/>
            <p:nvPr/>
          </p:nvSpPr>
          <p:spPr>
            <a:xfrm>
              <a:off x="788691" y="4894023"/>
              <a:ext cx="5018468" cy="13868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45718" tIns="45718" rIns="45718" bIns="45718">
              <a:sp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800"/>
              </a:pP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El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sistema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de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Salud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Compartida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estara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</a:t>
              </a:r>
              <a:r>
                <a:rPr kumimoji="0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creciendo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Light"/>
                  <a:ea typeface="Roboto Light"/>
                  <a:cs typeface="Roboto Light"/>
                  <a:sym typeface="Roboto Light"/>
                </a:rPr>
                <a:t> a </a:t>
              </a:r>
              <a:r>
                <a: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$335B para</a:t>
              </a:r>
              <a:r>
                <a:rPr kumimoji="0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Black"/>
                  <a:ea typeface="Roboto Black"/>
                  <a:cs typeface="Roboto Black"/>
                  <a:sym typeface="Roboto Black"/>
                </a:rPr>
                <a:t> 2025</a:t>
              </a:r>
            </a:p>
          </p:txBody>
        </p:sp>
        <p:pic>
          <p:nvPicPr>
            <p:cNvPr id="354" name="logo-primary" descr="logo-primary"/>
            <p:cNvPicPr>
              <a:picLocks noChangeAspect="1"/>
            </p:cNvPicPr>
            <p:nvPr/>
          </p:nvPicPr>
          <p:blipFill>
            <a:blip r:embed="rId4"/>
            <a:srcRect r="73082"/>
            <a:stretch>
              <a:fillRect/>
            </a:stretch>
          </p:blipFill>
          <p:spPr>
            <a:xfrm>
              <a:off x="313869" y="4978608"/>
              <a:ext cx="383225" cy="377369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2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9114</TotalTime>
  <Words>725</Words>
  <Application>Microsoft Office PowerPoint</Application>
  <PresentationFormat>Widescreen</PresentationFormat>
  <Paragraphs>95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Calibri</vt:lpstr>
      <vt:lpstr>Calibri Light</vt:lpstr>
      <vt:lpstr>Helvetica</vt:lpstr>
      <vt:lpstr>Helvetica Neue</vt:lpstr>
      <vt:lpstr>Helvetica Neue Medium</vt:lpstr>
      <vt:lpstr>Helvetica Neue Thin</vt:lpstr>
      <vt:lpstr>Roboto Black</vt:lpstr>
      <vt:lpstr>Roboto Light</vt:lpstr>
      <vt:lpstr>Trebuchet MS</vt:lpstr>
      <vt:lpstr>Office Theme</vt:lpstr>
      <vt:lpstr>Default</vt:lpstr>
      <vt:lpstr>1_Default</vt:lpstr>
      <vt:lpstr>2_Default</vt:lpstr>
      <vt:lpstr>3_Default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Bearj Jehanian</dc:creator>
  <cp:lastModifiedBy>Bearj Jehanian</cp:lastModifiedBy>
  <cp:revision>12</cp:revision>
  <dcterms:modified xsi:type="dcterms:W3CDTF">2022-11-01T15:17:03Z</dcterms:modified>
</cp:coreProperties>
</file>