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jpeg" ContentType="image/jpeg"/>
  <Override PartName="/ppt/media/image2.jpeg" ContentType="image/jpeg"/>
  <Override PartName="/ppt/theme/theme2.xml" ContentType="application/vnd.openxmlformats-officedocument.theme+xml"/>
  <Override PartName="/ppt/media/image3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1" name="Shape 12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43000" y="841771"/>
            <a:ext cx="6858000" cy="1790701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143000" y="2701527"/>
            <a:ext cx="6858000" cy="124182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1800"/>
            </a:lvl1pPr>
            <a:lvl2pPr marL="0" indent="342900" algn="ctr">
              <a:buSzTx/>
              <a:buFontTx/>
              <a:buNone/>
              <a:defRPr sz="1800"/>
            </a:lvl2pPr>
            <a:lvl3pPr marL="0" indent="685800" algn="ctr">
              <a:buSzTx/>
              <a:buFontTx/>
              <a:buNone/>
              <a:defRPr sz="1800"/>
            </a:lvl3pPr>
            <a:lvl4pPr marL="0" indent="1028700" algn="ctr">
              <a:buSzTx/>
              <a:buFontTx/>
              <a:buNone/>
              <a:defRPr sz="1800"/>
            </a:lvl4pPr>
            <a:lvl5pPr marL="0" indent="1371600" algn="ctr">
              <a:buSzTx/>
              <a:buFontTx/>
              <a:buNone/>
              <a:defRPr sz="1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455" y="2379"/>
            <a:ext cx="9127091" cy="5138743"/>
          </a:xfrm>
          <a:prstGeom prst="rect">
            <a:avLst/>
          </a:prstGeom>
          <a:ln w="12700">
            <a:miter lim="400000"/>
          </a:ln>
        </p:spPr>
      </p:pic>
      <p:sp>
        <p:nvSpPr>
          <p:cNvPr id="93" name="Slide Number"/>
          <p:cNvSpPr txBox="1"/>
          <p:nvPr>
            <p:ph type="sldNum" sz="quarter" idx="2"/>
          </p:nvPr>
        </p:nvSpPr>
        <p:spPr>
          <a:xfrm>
            <a:off x="8314188" y="4806395"/>
            <a:ext cx="201162" cy="195581"/>
          </a:xfrm>
          <a:prstGeom prst="rect">
            <a:avLst/>
          </a:prstGeom>
        </p:spPr>
        <p:txBody>
          <a:bodyPr lIns="34289" tIns="34289" rIns="34289" bIns="34289"/>
          <a:lstStyle>
            <a:lvl1pPr defTabSz="6858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3" y="-2172"/>
            <a:ext cx="9143254" cy="5147845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Title Text"/>
          <p:cNvSpPr txBox="1"/>
          <p:nvPr>
            <p:ph type="title"/>
          </p:nvPr>
        </p:nvSpPr>
        <p:spPr>
          <a:xfrm>
            <a:off x="2000249" y="1274266"/>
            <a:ext cx="5143501" cy="1343027"/>
          </a:xfrm>
          <a:prstGeom prst="rect">
            <a:avLst/>
          </a:prstGeom>
        </p:spPr>
        <p:txBody>
          <a:bodyPr lIns="25716" tIns="25716" rIns="25716" bIns="25716" anchor="b"/>
          <a:lstStyle>
            <a:lvl1pPr algn="ctr" defTabSz="685782">
              <a:defRPr sz="4200"/>
            </a:lvl1pPr>
          </a:lstStyle>
          <a:p>
            <a:pPr/>
            <a:r>
              <a:t>Title Text</a:t>
            </a:r>
          </a:p>
        </p:txBody>
      </p:sp>
      <p:sp>
        <p:nvSpPr>
          <p:cNvPr id="102" name="Body Level One…"/>
          <p:cNvSpPr txBox="1"/>
          <p:nvPr>
            <p:ph type="body" sz="quarter" idx="1"/>
          </p:nvPr>
        </p:nvSpPr>
        <p:spPr>
          <a:xfrm>
            <a:off x="2000249" y="2669082"/>
            <a:ext cx="5143501" cy="931369"/>
          </a:xfrm>
          <a:prstGeom prst="rect">
            <a:avLst/>
          </a:prstGeom>
        </p:spPr>
        <p:txBody>
          <a:bodyPr lIns="25716" tIns="25716" rIns="25716" bIns="25716"/>
          <a:lstStyle>
            <a:lvl1pPr marL="0" indent="0" algn="ctr" defTabSz="685782">
              <a:buSzTx/>
              <a:buFontTx/>
              <a:buNone/>
              <a:defRPr sz="1600"/>
            </a:lvl1pPr>
            <a:lvl2pPr marL="0" indent="0" algn="ctr" defTabSz="685782">
              <a:buSzTx/>
              <a:buFontTx/>
              <a:buNone/>
              <a:defRPr sz="1600"/>
            </a:lvl2pPr>
            <a:lvl3pPr marL="0" indent="0" algn="ctr" defTabSz="685782">
              <a:buSzTx/>
              <a:buFontTx/>
              <a:buNone/>
              <a:defRPr sz="1600"/>
            </a:lvl3pPr>
            <a:lvl4pPr marL="0" indent="0" algn="ctr" defTabSz="685782">
              <a:buSzTx/>
              <a:buFontTx/>
              <a:buNone/>
              <a:defRPr sz="1600"/>
            </a:lvl4pPr>
            <a:lvl5pPr marL="0" indent="0" algn="ctr" defTabSz="685782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xfrm>
            <a:off x="7358818" y="4231859"/>
            <a:ext cx="170696" cy="178435"/>
          </a:xfrm>
          <a:prstGeom prst="rect">
            <a:avLst/>
          </a:prstGeom>
        </p:spPr>
        <p:txBody>
          <a:bodyPr lIns="25716" tIns="25716" rIns="25716" bIns="25716"/>
          <a:lstStyle>
            <a:lvl1pPr defTabSz="685800">
              <a:defRPr sz="800"/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454" y="2379"/>
            <a:ext cx="9127092" cy="5138743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Title Text"/>
          <p:cNvSpPr txBox="1"/>
          <p:nvPr>
            <p:ph type="title"/>
          </p:nvPr>
        </p:nvSpPr>
        <p:spPr>
          <a:xfrm>
            <a:off x="623887" y="1282305"/>
            <a:ext cx="7886702" cy="2139553"/>
          </a:xfrm>
          <a:prstGeom prst="rect">
            <a:avLst/>
          </a:prstGeom>
        </p:spPr>
        <p:txBody>
          <a:bodyPr lIns="34289" tIns="34289" rIns="34289" bIns="34289" anchor="b"/>
          <a:lstStyle>
            <a:lvl1pPr defTabSz="685782">
              <a:defRPr sz="4400"/>
            </a:lvl1pPr>
          </a:lstStyle>
          <a:p>
            <a:pPr/>
            <a:r>
              <a:t>Title Text</a:t>
            </a:r>
          </a:p>
        </p:txBody>
      </p:sp>
      <p:sp>
        <p:nvSpPr>
          <p:cNvPr id="112" name="Body Level One…"/>
          <p:cNvSpPr txBox="1"/>
          <p:nvPr>
            <p:ph type="body" sz="quarter" idx="1"/>
          </p:nvPr>
        </p:nvSpPr>
        <p:spPr>
          <a:xfrm>
            <a:off x="623887" y="3442098"/>
            <a:ext cx="7886702" cy="1125142"/>
          </a:xfrm>
          <a:prstGeom prst="rect">
            <a:avLst/>
          </a:prstGeom>
        </p:spPr>
        <p:txBody>
          <a:bodyPr lIns="34289" tIns="34289" rIns="34289" bIns="34289"/>
          <a:lstStyle>
            <a:lvl1pPr marL="0" indent="0" defTabSz="685782">
              <a:buSzTx/>
              <a:buFontTx/>
              <a:buNone/>
              <a:defRPr sz="1800">
                <a:solidFill>
                  <a:srgbClr val="888888"/>
                </a:solidFill>
              </a:defRPr>
            </a:lvl1pPr>
            <a:lvl2pPr marL="0" indent="0" defTabSz="685782">
              <a:buSzTx/>
              <a:buFontTx/>
              <a:buNone/>
              <a:defRPr sz="1800">
                <a:solidFill>
                  <a:srgbClr val="888888"/>
                </a:solidFill>
              </a:defRPr>
            </a:lvl2pPr>
            <a:lvl3pPr marL="0" indent="0" defTabSz="685782">
              <a:buSzTx/>
              <a:buFontTx/>
              <a:buNone/>
              <a:defRPr sz="1800">
                <a:solidFill>
                  <a:srgbClr val="888888"/>
                </a:solidFill>
              </a:defRPr>
            </a:lvl3pPr>
            <a:lvl4pPr marL="0" indent="0" defTabSz="685782">
              <a:buSzTx/>
              <a:buFontTx/>
              <a:buNone/>
              <a:defRPr sz="1800">
                <a:solidFill>
                  <a:srgbClr val="888888"/>
                </a:solidFill>
              </a:defRPr>
            </a:lvl4pPr>
            <a:lvl5pPr marL="0" indent="0" defTabSz="685782">
              <a:buSzTx/>
              <a:buFontTx/>
              <a:buNone/>
              <a:defRPr sz="18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13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700" y="1040"/>
            <a:ext cx="9136601" cy="5141420"/>
          </a:xfrm>
          <a:prstGeom prst="rect">
            <a:avLst/>
          </a:prstGeom>
          <a:ln w="12700">
            <a:miter lim="400000"/>
          </a:ln>
        </p:spPr>
      </p:pic>
      <p:sp>
        <p:nvSpPr>
          <p:cNvPr id="114" name="Slide Number"/>
          <p:cNvSpPr txBox="1"/>
          <p:nvPr>
            <p:ph type="sldNum" sz="quarter" idx="2"/>
          </p:nvPr>
        </p:nvSpPr>
        <p:spPr>
          <a:xfrm>
            <a:off x="8314191" y="4806396"/>
            <a:ext cx="201160" cy="195580"/>
          </a:xfrm>
          <a:prstGeom prst="rect">
            <a:avLst/>
          </a:prstGeom>
        </p:spPr>
        <p:txBody>
          <a:bodyPr lIns="34289" tIns="34289" rIns="34289" bIns="34289"/>
          <a:lstStyle>
            <a:lvl1pPr defTabSz="685800"/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623887" y="1282303"/>
            <a:ext cx="7886701" cy="2139554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623887" y="3442098"/>
            <a:ext cx="7886701" cy="112514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800">
                <a:solidFill>
                  <a:srgbClr val="888888"/>
                </a:solidFill>
              </a:defRPr>
            </a:lvl1pPr>
            <a:lvl2pPr marL="0" indent="342900">
              <a:buSzTx/>
              <a:buFontTx/>
              <a:buNone/>
              <a:defRPr sz="1800">
                <a:solidFill>
                  <a:srgbClr val="888888"/>
                </a:solidFill>
              </a:defRPr>
            </a:lvl2pPr>
            <a:lvl3pPr marL="0" indent="685800">
              <a:buSzTx/>
              <a:buFontTx/>
              <a:buNone/>
              <a:defRPr sz="1800">
                <a:solidFill>
                  <a:srgbClr val="888888"/>
                </a:solidFill>
              </a:defRPr>
            </a:lvl3pPr>
            <a:lvl4pPr marL="0" indent="1028700">
              <a:buSzTx/>
              <a:buFontTx/>
              <a:buNone/>
              <a:defRPr sz="1800">
                <a:solidFill>
                  <a:srgbClr val="888888"/>
                </a:solidFill>
              </a:defRPr>
            </a:lvl4pPr>
            <a:lvl5pPr marL="0" indent="1371600">
              <a:buSzTx/>
              <a:buFontTx/>
              <a:buNone/>
              <a:defRPr sz="18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629841" y="273843"/>
            <a:ext cx="7886701" cy="99417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629841" y="1260871"/>
            <a:ext cx="3868341" cy="61793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1800"/>
            </a:lvl1pPr>
            <a:lvl2pPr marL="0" indent="342900">
              <a:buSzTx/>
              <a:buFontTx/>
              <a:buNone/>
              <a:defRPr b="1" sz="1800"/>
            </a:lvl2pPr>
            <a:lvl3pPr marL="0" indent="685800">
              <a:buSzTx/>
              <a:buFontTx/>
              <a:buNone/>
              <a:defRPr b="1" sz="1800"/>
            </a:lvl3pPr>
            <a:lvl4pPr marL="0" indent="1028700">
              <a:buSzTx/>
              <a:buFontTx/>
              <a:buNone/>
              <a:defRPr b="1" sz="1800"/>
            </a:lvl4pPr>
            <a:lvl5pPr marL="0" indent="1371600">
              <a:buSzTx/>
              <a:buFontTx/>
              <a:buNone/>
              <a:defRPr b="1" sz="1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13"/>
          </p:nvPr>
        </p:nvSpPr>
        <p:spPr>
          <a:xfrm>
            <a:off x="4629150" y="1260871"/>
            <a:ext cx="3887392" cy="617935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18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3887391" y="740568"/>
            <a:ext cx="4629151" cy="365522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538842" indent="-195942">
              <a:defRPr sz="2400"/>
            </a:lvl2pPr>
            <a:lvl3pPr marL="914400" indent="-228600">
              <a:defRPr sz="2400"/>
            </a:lvl3pPr>
            <a:lvl4pPr marL="1303019" indent="-274319">
              <a:defRPr sz="2400"/>
            </a:lvl4pPr>
            <a:lvl5pPr marL="1645920" indent="-274320"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13"/>
          </p:nvPr>
        </p:nvSpPr>
        <p:spPr>
          <a:xfrm>
            <a:off x="629840" y="1543050"/>
            <a:ext cx="2949180" cy="285869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2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13"/>
          </p:nvPr>
        </p:nvSpPr>
        <p:spPr>
          <a:xfrm>
            <a:off x="3887391" y="740568"/>
            <a:ext cx="4629151" cy="365522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629841" y="1543050"/>
            <a:ext cx="2949178" cy="2858692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200"/>
            </a:lvl1pPr>
            <a:lvl2pPr marL="0" indent="342900">
              <a:buSzTx/>
              <a:buFontTx/>
              <a:buNone/>
              <a:defRPr sz="1200"/>
            </a:lvl2pPr>
            <a:lvl3pPr marL="0" indent="685800">
              <a:buSzTx/>
              <a:buFontTx/>
              <a:buNone/>
              <a:defRPr sz="1200"/>
            </a:lvl3pPr>
            <a:lvl4pPr marL="0" indent="1028700">
              <a:buSzTx/>
              <a:buFontTx/>
              <a:buNone/>
              <a:defRPr sz="1200"/>
            </a:lvl4pPr>
            <a:lvl5pPr marL="0" indent="1371600">
              <a:buSzTx/>
              <a:buFontTx/>
              <a:buNone/>
              <a:defRPr sz="1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28650" y="273843"/>
            <a:ext cx="7886700" cy="9941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91328" y="4794964"/>
            <a:ext cx="224023" cy="2184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9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6858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171450" marR="0" indent="-17145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542925" marR="0" indent="-200025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925830" marR="0" indent="-240030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3056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6485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19914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23343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26772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020157" marR="0" indent="-276957" algn="l" defTabSz="685800" rtl="0" latinLnBrk="0">
        <a:lnSpc>
          <a:spcPct val="9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1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9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25" y="847"/>
            <a:ext cx="9144002" cy="5143502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Quick Start Training"/>
          <p:cNvSpPr txBox="1"/>
          <p:nvPr/>
        </p:nvSpPr>
        <p:spPr>
          <a:xfrm>
            <a:off x="1303020" y="596084"/>
            <a:ext cx="6537960" cy="6761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34289" tIns="34289" rIns="34289" bIns="34289">
            <a:spAutoFit/>
          </a:bodyPr>
          <a:lstStyle>
            <a:lvl1pPr algn="ctr" defTabSz="685800">
              <a:defRPr sz="40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Zoom Presentation Training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roup"/>
          <p:cNvGrpSpPr/>
          <p:nvPr/>
        </p:nvGrpSpPr>
        <p:grpSpPr>
          <a:xfrm>
            <a:off x="-179573" y="196011"/>
            <a:ext cx="7171452" cy="712191"/>
            <a:chOff x="0" y="0"/>
            <a:chExt cx="7171451" cy="712190"/>
          </a:xfrm>
        </p:grpSpPr>
        <p:sp>
          <p:nvSpPr>
            <p:cNvPr id="126" name="Rectangle: Rounded Corners 4"/>
            <p:cNvSpPr/>
            <p:nvPr/>
          </p:nvSpPr>
          <p:spPr>
            <a:xfrm>
              <a:off x="0" y="0"/>
              <a:ext cx="7151628" cy="712191"/>
            </a:xfrm>
            <a:prstGeom prst="roundRect">
              <a:avLst>
                <a:gd name="adj" fmla="val 16667"/>
              </a:avLst>
            </a:prstGeom>
            <a:solidFill>
              <a:srgbClr val="002060"/>
            </a:solidFill>
            <a:ln w="3175" cap="flat">
              <a:solidFill>
                <a:srgbClr val="32538F"/>
              </a:solidFill>
              <a:prstDash val="solid"/>
              <a:miter lim="800000"/>
            </a:ln>
            <a:effectLst/>
          </p:spPr>
          <p:txBody>
            <a:bodyPr wrap="square" lIns="34289" tIns="34289" rIns="34289" bIns="34289" numCol="1" anchor="ctr">
              <a:noAutofit/>
            </a:bodyPr>
            <a:lstStyle/>
            <a:p>
              <a:pPr algn="ctr" defTabSz="308073">
                <a:defRPr b="1" sz="1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7" name="TextBox 1"/>
            <p:cNvSpPr txBox="1"/>
            <p:nvPr/>
          </p:nvSpPr>
          <p:spPr>
            <a:xfrm>
              <a:off x="386576" y="123394"/>
              <a:ext cx="6784876" cy="46540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 defTabSz="308073">
                <a:defRPr b="1" sz="2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/>
              <a:r>
                <a:t>Goal of a Personal Business Zoom (PBZ)</a:t>
              </a:r>
            </a:p>
          </p:txBody>
        </p:sp>
      </p:grpSp>
      <p:grpSp>
        <p:nvGrpSpPr>
          <p:cNvPr id="131" name="Group 9"/>
          <p:cNvGrpSpPr/>
          <p:nvPr/>
        </p:nvGrpSpPr>
        <p:grpSpPr>
          <a:xfrm>
            <a:off x="7168243" y="236764"/>
            <a:ext cx="1755322" cy="383721"/>
            <a:chOff x="0" y="0"/>
            <a:chExt cx="1755321" cy="383720"/>
          </a:xfrm>
        </p:grpSpPr>
        <p:sp>
          <p:nvSpPr>
            <p:cNvPr id="129" name="Rectangle 11"/>
            <p:cNvSpPr/>
            <p:nvPr/>
          </p:nvSpPr>
          <p:spPr>
            <a:xfrm>
              <a:off x="-1" y="-1"/>
              <a:ext cx="1755323" cy="383722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4289" tIns="34289" rIns="34289" bIns="34289" numCol="1" anchor="ctr">
              <a:noAutofit/>
            </a:bodyPr>
            <a:lstStyle/>
            <a:p>
              <a:pPr algn="ctr" defTabSz="308073">
                <a:defRPr sz="1000">
                  <a:solidFill>
                    <a:srgbClr val="FFFFFF"/>
                  </a:solidFill>
                </a:defRPr>
              </a:pPr>
            </a:p>
          </p:txBody>
        </p:sp>
        <p:pic>
          <p:nvPicPr>
            <p:cNvPr id="130" name="Picture 12" descr="Picture 12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62698" t="0" r="0" b="0"/>
            <a:stretch>
              <a:fillRect/>
            </a:stretch>
          </p:blipFill>
          <p:spPr>
            <a:xfrm>
              <a:off x="553895" y="69906"/>
              <a:ext cx="647531" cy="2714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2" name="The most effective launch for a new IBO’s Business…"/>
          <p:cNvSpPr txBox="1"/>
          <p:nvPr>
            <p:ph type="body" sz="half" idx="4294967295"/>
          </p:nvPr>
        </p:nvSpPr>
        <p:spPr>
          <a:xfrm>
            <a:off x="434975" y="1736919"/>
            <a:ext cx="7759354" cy="2294343"/>
          </a:xfrm>
          <a:prstGeom prst="rect">
            <a:avLst/>
          </a:prstGeom>
        </p:spPr>
        <p:txBody>
          <a:bodyPr lIns="25716" tIns="25716" rIns="25716" bIns="25716"/>
          <a:lstStyle/>
          <a:p>
            <a:pPr marL="342900" indent="-342900" defTabSz="342900">
              <a:lnSpc>
                <a:spcPct val="209999"/>
              </a:lnSpc>
              <a:spcBef>
                <a:spcPts val="400"/>
              </a:spcBef>
              <a:defRPr sz="24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The most effective launch for a new IBO’s Business</a:t>
            </a:r>
          </a:p>
          <a:p>
            <a:pPr marL="342900" indent="-342900" defTabSz="342900">
              <a:lnSpc>
                <a:spcPct val="209999"/>
              </a:lnSpc>
              <a:spcBef>
                <a:spcPts val="400"/>
              </a:spcBef>
              <a:defRPr sz="24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Helps create a story</a:t>
            </a:r>
          </a:p>
          <a:p>
            <a:pPr marL="342900" indent="-342900" defTabSz="342900">
              <a:lnSpc>
                <a:spcPct val="209999"/>
              </a:lnSpc>
              <a:spcBef>
                <a:spcPts val="400"/>
              </a:spcBef>
              <a:defRPr sz="24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Gets the new IBO into a Leadership Mindset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roup"/>
          <p:cNvGrpSpPr/>
          <p:nvPr/>
        </p:nvGrpSpPr>
        <p:grpSpPr>
          <a:xfrm>
            <a:off x="-179573" y="196011"/>
            <a:ext cx="7171452" cy="712191"/>
            <a:chOff x="0" y="0"/>
            <a:chExt cx="7171451" cy="712190"/>
          </a:xfrm>
        </p:grpSpPr>
        <p:sp>
          <p:nvSpPr>
            <p:cNvPr id="134" name="Rectangle: Rounded Corners 4"/>
            <p:cNvSpPr/>
            <p:nvPr/>
          </p:nvSpPr>
          <p:spPr>
            <a:xfrm>
              <a:off x="0" y="0"/>
              <a:ext cx="7151628" cy="712191"/>
            </a:xfrm>
            <a:prstGeom prst="roundRect">
              <a:avLst>
                <a:gd name="adj" fmla="val 16667"/>
              </a:avLst>
            </a:prstGeom>
            <a:solidFill>
              <a:srgbClr val="002060"/>
            </a:solidFill>
            <a:ln w="3175" cap="flat">
              <a:solidFill>
                <a:srgbClr val="32538F"/>
              </a:solidFill>
              <a:prstDash val="solid"/>
              <a:miter lim="800000"/>
            </a:ln>
            <a:effectLst/>
          </p:spPr>
          <p:txBody>
            <a:bodyPr wrap="square" lIns="34289" tIns="34289" rIns="34289" bIns="34289" numCol="1" anchor="ctr">
              <a:noAutofit/>
            </a:bodyPr>
            <a:lstStyle/>
            <a:p>
              <a:pPr algn="ctr" defTabSz="308073">
                <a:defRPr b="1" sz="1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5" name="TextBox 1"/>
            <p:cNvSpPr txBox="1"/>
            <p:nvPr/>
          </p:nvSpPr>
          <p:spPr>
            <a:xfrm>
              <a:off x="386576" y="123394"/>
              <a:ext cx="6784876" cy="46540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 defTabSz="308073">
                <a:defRPr b="1" sz="2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/>
              <a:r>
                <a:t>Presenter Checklist</a:t>
              </a:r>
            </a:p>
          </p:txBody>
        </p:sp>
      </p:grpSp>
      <p:grpSp>
        <p:nvGrpSpPr>
          <p:cNvPr id="139" name="Group 9"/>
          <p:cNvGrpSpPr/>
          <p:nvPr/>
        </p:nvGrpSpPr>
        <p:grpSpPr>
          <a:xfrm>
            <a:off x="7168243" y="236764"/>
            <a:ext cx="1755322" cy="383721"/>
            <a:chOff x="0" y="0"/>
            <a:chExt cx="1755321" cy="383720"/>
          </a:xfrm>
        </p:grpSpPr>
        <p:sp>
          <p:nvSpPr>
            <p:cNvPr id="137" name="Rectangle 11"/>
            <p:cNvSpPr/>
            <p:nvPr/>
          </p:nvSpPr>
          <p:spPr>
            <a:xfrm>
              <a:off x="-1" y="-1"/>
              <a:ext cx="1755323" cy="383722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4289" tIns="34289" rIns="34289" bIns="34289" numCol="1" anchor="ctr">
              <a:noAutofit/>
            </a:bodyPr>
            <a:lstStyle/>
            <a:p>
              <a:pPr algn="ctr" defTabSz="308073">
                <a:defRPr sz="1000">
                  <a:solidFill>
                    <a:srgbClr val="FFFFFF"/>
                  </a:solidFill>
                </a:defRPr>
              </a:pPr>
            </a:p>
          </p:txBody>
        </p:sp>
        <p:pic>
          <p:nvPicPr>
            <p:cNvPr id="138" name="Picture 12" descr="Picture 12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62698" t="0" r="0" b="0"/>
            <a:stretch>
              <a:fillRect/>
            </a:stretch>
          </p:blipFill>
          <p:spPr>
            <a:xfrm>
              <a:off x="553895" y="69906"/>
              <a:ext cx="647531" cy="2714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0" name="Have a personal Zoom account (Paid account)…"/>
          <p:cNvSpPr txBox="1"/>
          <p:nvPr>
            <p:ph type="body" sz="half" idx="4294967295"/>
          </p:nvPr>
        </p:nvSpPr>
        <p:spPr>
          <a:xfrm>
            <a:off x="434975" y="1736919"/>
            <a:ext cx="7759354" cy="2294343"/>
          </a:xfrm>
          <a:prstGeom prst="rect">
            <a:avLst/>
          </a:prstGeom>
        </p:spPr>
        <p:txBody>
          <a:bodyPr lIns="25716" tIns="25716" rIns="25716" bIns="25716"/>
          <a:lstStyle/>
          <a:p>
            <a:pPr marL="342900" indent="-342900" defTabSz="342900">
              <a:lnSpc>
                <a:spcPct val="140000"/>
              </a:lnSpc>
              <a:spcBef>
                <a:spcPts val="400"/>
              </a:spcBef>
              <a:defRPr sz="24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Have a personal Zoom account (Paid account)</a:t>
            </a:r>
          </a:p>
          <a:p>
            <a:pPr marL="342900" indent="-342900" defTabSz="342900">
              <a:lnSpc>
                <a:spcPct val="140000"/>
              </a:lnSpc>
              <a:spcBef>
                <a:spcPts val="400"/>
              </a:spcBef>
              <a:defRPr sz="24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Have a copy of the presentation</a:t>
            </a:r>
          </a:p>
          <a:p>
            <a:pPr marL="342900" indent="-342900" defTabSz="342900">
              <a:lnSpc>
                <a:spcPct val="140000"/>
              </a:lnSpc>
              <a:spcBef>
                <a:spcPts val="400"/>
              </a:spcBef>
              <a:defRPr sz="24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Have testimonials lined up</a:t>
            </a:r>
          </a:p>
          <a:p>
            <a:pPr marL="342900" indent="-342900" defTabSz="342900">
              <a:lnSpc>
                <a:spcPct val="140000"/>
              </a:lnSpc>
              <a:spcBef>
                <a:spcPts val="400"/>
              </a:spcBef>
              <a:defRPr sz="24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Confirmation list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" name="Group"/>
          <p:cNvGrpSpPr/>
          <p:nvPr/>
        </p:nvGrpSpPr>
        <p:grpSpPr>
          <a:xfrm>
            <a:off x="-179573" y="196011"/>
            <a:ext cx="7171452" cy="712191"/>
            <a:chOff x="0" y="0"/>
            <a:chExt cx="7171451" cy="712190"/>
          </a:xfrm>
        </p:grpSpPr>
        <p:sp>
          <p:nvSpPr>
            <p:cNvPr id="142" name="Rectangle: Rounded Corners 4"/>
            <p:cNvSpPr/>
            <p:nvPr/>
          </p:nvSpPr>
          <p:spPr>
            <a:xfrm>
              <a:off x="0" y="0"/>
              <a:ext cx="7151628" cy="712191"/>
            </a:xfrm>
            <a:prstGeom prst="roundRect">
              <a:avLst>
                <a:gd name="adj" fmla="val 16667"/>
              </a:avLst>
            </a:prstGeom>
            <a:solidFill>
              <a:srgbClr val="002060"/>
            </a:solidFill>
            <a:ln w="3175" cap="flat">
              <a:solidFill>
                <a:srgbClr val="32538F"/>
              </a:solidFill>
              <a:prstDash val="solid"/>
              <a:miter lim="800000"/>
            </a:ln>
            <a:effectLst/>
          </p:spPr>
          <p:txBody>
            <a:bodyPr wrap="square" lIns="34289" tIns="34289" rIns="34289" bIns="34289" numCol="1" anchor="ctr">
              <a:noAutofit/>
            </a:bodyPr>
            <a:lstStyle/>
            <a:p>
              <a:pPr algn="ctr" defTabSz="308073">
                <a:defRPr b="1" sz="12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3" name="TextBox 1"/>
            <p:cNvSpPr txBox="1"/>
            <p:nvPr/>
          </p:nvSpPr>
          <p:spPr>
            <a:xfrm>
              <a:off x="386576" y="123394"/>
              <a:ext cx="6784876" cy="46540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34289" tIns="34289" rIns="34289" bIns="34289" numCol="1" anchor="t">
              <a:spAutoFit/>
            </a:bodyPr>
            <a:lstStyle>
              <a:lvl1pPr defTabSz="308073">
                <a:defRPr b="1" sz="260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defRPr>
              </a:lvl1pPr>
            </a:lstStyle>
            <a:p>
              <a:pPr/>
              <a:r>
                <a:t>Coaching Call Before Inviting to Zoom</a:t>
              </a:r>
            </a:p>
          </p:txBody>
        </p:sp>
      </p:grpSp>
      <p:grpSp>
        <p:nvGrpSpPr>
          <p:cNvPr id="147" name="Group 9"/>
          <p:cNvGrpSpPr/>
          <p:nvPr/>
        </p:nvGrpSpPr>
        <p:grpSpPr>
          <a:xfrm>
            <a:off x="7168243" y="236764"/>
            <a:ext cx="1755322" cy="383721"/>
            <a:chOff x="0" y="0"/>
            <a:chExt cx="1755321" cy="383720"/>
          </a:xfrm>
        </p:grpSpPr>
        <p:sp>
          <p:nvSpPr>
            <p:cNvPr id="145" name="Rectangle 11"/>
            <p:cNvSpPr/>
            <p:nvPr/>
          </p:nvSpPr>
          <p:spPr>
            <a:xfrm>
              <a:off x="-1" y="-1"/>
              <a:ext cx="1755323" cy="383722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4289" tIns="34289" rIns="34289" bIns="34289" numCol="1" anchor="ctr">
              <a:noAutofit/>
            </a:bodyPr>
            <a:lstStyle/>
            <a:p>
              <a:pPr algn="ctr" defTabSz="308073">
                <a:defRPr sz="1000">
                  <a:solidFill>
                    <a:srgbClr val="FFFFFF"/>
                  </a:solidFill>
                </a:defRPr>
              </a:pPr>
            </a:p>
          </p:txBody>
        </p:sp>
        <p:pic>
          <p:nvPicPr>
            <p:cNvPr id="146" name="Picture 12" descr="Picture 12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62698" t="0" r="0" b="0"/>
            <a:stretch>
              <a:fillRect/>
            </a:stretch>
          </p:blipFill>
          <p:spPr>
            <a:xfrm>
              <a:off x="553895" y="69906"/>
              <a:ext cx="647531" cy="2714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48" name="How is inviting going?…"/>
          <p:cNvSpPr txBox="1"/>
          <p:nvPr>
            <p:ph type="body" idx="4294967295"/>
          </p:nvPr>
        </p:nvSpPr>
        <p:spPr>
          <a:xfrm>
            <a:off x="245342" y="1457519"/>
            <a:ext cx="8653316" cy="2951518"/>
          </a:xfrm>
          <a:prstGeom prst="rect">
            <a:avLst/>
          </a:prstGeom>
        </p:spPr>
        <p:txBody>
          <a:bodyPr lIns="25716" tIns="25716" rIns="25716" bIns="25716"/>
          <a:lstStyle/>
          <a:p>
            <a:pPr marL="288035" indent="-288035" defTabSz="288035">
              <a:lnSpc>
                <a:spcPct val="100000"/>
              </a:lnSpc>
              <a:spcBef>
                <a:spcPts val="300"/>
              </a:spcBef>
              <a:defRPr sz="1848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How is inviting going?</a:t>
            </a:r>
          </a:p>
          <a:p>
            <a:pPr marL="288035" indent="-288035" defTabSz="288035">
              <a:lnSpc>
                <a:spcPct val="100000"/>
              </a:lnSpc>
              <a:spcBef>
                <a:spcPts val="300"/>
              </a:spcBef>
              <a:defRPr sz="1848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Role play the invitation.  Have them invite you.</a:t>
            </a:r>
          </a:p>
          <a:p>
            <a:pPr marL="288035" indent="-288035" defTabSz="288035">
              <a:lnSpc>
                <a:spcPct val="100000"/>
              </a:lnSpc>
              <a:spcBef>
                <a:spcPts val="300"/>
              </a:spcBef>
              <a:defRPr sz="1848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How many “A” Players are coming?</a:t>
            </a:r>
          </a:p>
          <a:p>
            <a:pPr lvl="1" marL="672083" indent="-288035" defTabSz="288035">
              <a:lnSpc>
                <a:spcPct val="100000"/>
              </a:lnSpc>
              <a:spcBef>
                <a:spcPts val="300"/>
              </a:spcBef>
              <a:defRPr sz="1848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Business Owners, Networkers, High Income Professionals, Realtors </a:t>
            </a:r>
          </a:p>
          <a:p>
            <a:pPr marL="288035" indent="-288035" defTabSz="288035">
              <a:lnSpc>
                <a:spcPct val="100000"/>
              </a:lnSpc>
              <a:spcBef>
                <a:spcPts val="300"/>
              </a:spcBef>
              <a:defRPr sz="1848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Confirmation list</a:t>
            </a:r>
          </a:p>
          <a:p>
            <a:pPr lvl="1" marL="672083" indent="-288035" defTabSz="288035">
              <a:lnSpc>
                <a:spcPct val="100000"/>
              </a:lnSpc>
              <a:spcBef>
                <a:spcPts val="300"/>
              </a:spcBef>
              <a:defRPr sz="1848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Preferably morning of the zoom</a:t>
            </a:r>
          </a:p>
          <a:p>
            <a:pPr marL="288035" indent="-288035" defTabSz="288035">
              <a:lnSpc>
                <a:spcPct val="100000"/>
              </a:lnSpc>
              <a:spcBef>
                <a:spcPts val="300"/>
              </a:spcBef>
              <a:defRPr sz="1848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Go over how to prepare for zoom</a:t>
            </a:r>
          </a:p>
          <a:p>
            <a:pPr marL="288035" indent="-288035" defTabSz="288035">
              <a:lnSpc>
                <a:spcPct val="100000"/>
              </a:lnSpc>
              <a:spcBef>
                <a:spcPts val="300"/>
              </a:spcBef>
              <a:defRPr sz="1848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3 way with RD or above who will:</a:t>
            </a:r>
          </a:p>
          <a:p>
            <a:pPr lvl="1" marL="672083" indent="-288035" defTabSz="288035">
              <a:lnSpc>
                <a:spcPct val="100000"/>
              </a:lnSpc>
              <a:spcBef>
                <a:spcPts val="300"/>
              </a:spcBef>
              <a:defRPr sz="1848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Edify you, practice the script.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ectangle: Rounded Corners 4"/>
          <p:cNvSpPr/>
          <p:nvPr/>
        </p:nvSpPr>
        <p:spPr>
          <a:xfrm>
            <a:off x="-2891684" y="112206"/>
            <a:ext cx="6354763" cy="632837"/>
          </a:xfrm>
          <a:prstGeom prst="roundRect">
            <a:avLst>
              <a:gd name="adj" fmla="val 16667"/>
            </a:avLst>
          </a:prstGeom>
          <a:solidFill>
            <a:srgbClr val="002060"/>
          </a:solidFill>
          <a:ln w="3175">
            <a:solidFill>
              <a:srgbClr val="32538F"/>
            </a:solidFill>
            <a:miter/>
          </a:ln>
        </p:spPr>
        <p:txBody>
          <a:bodyPr lIns="34289" tIns="34289" rIns="34289" bIns="34289" anchor="ctr"/>
          <a:lstStyle/>
          <a:p>
            <a:pPr algn="ctr" defTabSz="308073">
              <a:defRPr b="1" sz="1200">
                <a:solidFill>
                  <a:srgbClr val="FFFFFF"/>
                </a:solidFill>
              </a:defRPr>
            </a:pPr>
          </a:p>
        </p:txBody>
      </p:sp>
      <p:sp>
        <p:nvSpPr>
          <p:cNvPr id="151" name="TextBox 1"/>
          <p:cNvSpPr txBox="1"/>
          <p:nvPr/>
        </p:nvSpPr>
        <p:spPr>
          <a:xfrm>
            <a:off x="385518" y="221852"/>
            <a:ext cx="6028875" cy="413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289" tIns="34289" rIns="34289" bIns="34289"/>
          <a:lstStyle>
            <a:lvl1pPr defTabSz="308073"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Before the PBZ</a:t>
            </a:r>
          </a:p>
        </p:txBody>
      </p:sp>
      <p:grpSp>
        <p:nvGrpSpPr>
          <p:cNvPr id="154" name="Group 9"/>
          <p:cNvGrpSpPr/>
          <p:nvPr/>
        </p:nvGrpSpPr>
        <p:grpSpPr>
          <a:xfrm>
            <a:off x="7168243" y="236764"/>
            <a:ext cx="1755322" cy="383721"/>
            <a:chOff x="0" y="0"/>
            <a:chExt cx="1755321" cy="383720"/>
          </a:xfrm>
        </p:grpSpPr>
        <p:sp>
          <p:nvSpPr>
            <p:cNvPr id="152" name="Rectangle 11"/>
            <p:cNvSpPr/>
            <p:nvPr/>
          </p:nvSpPr>
          <p:spPr>
            <a:xfrm>
              <a:off x="-1" y="-1"/>
              <a:ext cx="1755323" cy="383722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4289" tIns="34289" rIns="34289" bIns="34289" numCol="1" anchor="ctr">
              <a:noAutofit/>
            </a:bodyPr>
            <a:lstStyle/>
            <a:p>
              <a:pPr algn="ctr" defTabSz="308073">
                <a:defRPr sz="1000">
                  <a:solidFill>
                    <a:srgbClr val="FFFFFF"/>
                  </a:solidFill>
                </a:defRPr>
              </a:pPr>
            </a:p>
          </p:txBody>
        </p:sp>
        <p:pic>
          <p:nvPicPr>
            <p:cNvPr id="153" name="Picture 12" descr="Picture 12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62698" t="0" r="0" b="0"/>
            <a:stretch>
              <a:fillRect/>
            </a:stretch>
          </p:blipFill>
          <p:spPr>
            <a:xfrm>
              <a:off x="553895" y="69906"/>
              <a:ext cx="647531" cy="2714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55" name="Turn Zoom on 10 minutes early…"/>
          <p:cNvSpPr txBox="1"/>
          <p:nvPr>
            <p:ph type="body" idx="4294967295"/>
          </p:nvPr>
        </p:nvSpPr>
        <p:spPr>
          <a:xfrm>
            <a:off x="434974" y="1457519"/>
            <a:ext cx="8653316" cy="2951518"/>
          </a:xfrm>
          <a:prstGeom prst="rect">
            <a:avLst/>
          </a:prstGeom>
        </p:spPr>
        <p:txBody>
          <a:bodyPr lIns="25716" tIns="25716" rIns="25716" bIns="25716"/>
          <a:lstStyle/>
          <a:p>
            <a:pPr marL="342899" indent="-342899" defTabSz="342900">
              <a:lnSpc>
                <a:spcPct val="140000"/>
              </a:lnSpc>
              <a:spcBef>
                <a:spcPts val="400"/>
              </a:spcBef>
              <a:defRPr sz="22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Turn Zoom on 10 minutes early</a:t>
            </a:r>
          </a:p>
          <a:p>
            <a:pPr marL="342899" indent="-342899" defTabSz="342900">
              <a:lnSpc>
                <a:spcPct val="140000"/>
              </a:lnSpc>
              <a:spcBef>
                <a:spcPts val="400"/>
              </a:spcBef>
              <a:defRPr sz="22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Assure the IBO that it’s going to be great.</a:t>
            </a:r>
          </a:p>
          <a:p>
            <a:pPr marL="342899" indent="-342899" defTabSz="342900">
              <a:lnSpc>
                <a:spcPct val="140000"/>
              </a:lnSpc>
              <a:spcBef>
                <a:spcPts val="400"/>
              </a:spcBef>
              <a:defRPr sz="22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Coach them on how to edify you.</a:t>
            </a:r>
          </a:p>
          <a:p>
            <a:pPr marL="342899" indent="-342899" defTabSz="342900">
              <a:lnSpc>
                <a:spcPct val="140000"/>
              </a:lnSpc>
              <a:spcBef>
                <a:spcPts val="400"/>
              </a:spcBef>
              <a:defRPr sz="22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Have them repeat it back to you…practice.</a:t>
            </a:r>
          </a:p>
          <a:p>
            <a:pPr marL="342899" indent="-342899" defTabSz="342900">
              <a:lnSpc>
                <a:spcPct val="140000"/>
              </a:lnSpc>
              <a:spcBef>
                <a:spcPts val="400"/>
              </a:spcBef>
              <a:defRPr sz="22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Enroll Host on goal -&gt;GETTING NEW IBO’s and CUSTOMERS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5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: Rounded Corners 4"/>
          <p:cNvSpPr/>
          <p:nvPr/>
        </p:nvSpPr>
        <p:spPr>
          <a:xfrm>
            <a:off x="-2434484" y="112206"/>
            <a:ext cx="6354763" cy="632837"/>
          </a:xfrm>
          <a:prstGeom prst="roundRect">
            <a:avLst>
              <a:gd name="adj" fmla="val 16667"/>
            </a:avLst>
          </a:prstGeom>
          <a:solidFill>
            <a:srgbClr val="002060"/>
          </a:solidFill>
          <a:ln w="3175">
            <a:solidFill>
              <a:srgbClr val="32538F"/>
            </a:solidFill>
            <a:miter/>
          </a:ln>
        </p:spPr>
        <p:txBody>
          <a:bodyPr lIns="34289" tIns="34289" rIns="34289" bIns="34289" anchor="ctr"/>
          <a:lstStyle/>
          <a:p>
            <a:pPr algn="ctr" defTabSz="308073">
              <a:defRPr b="1" sz="1200">
                <a:solidFill>
                  <a:srgbClr val="FFFFFF"/>
                </a:solidFill>
              </a:defRPr>
            </a:pPr>
          </a:p>
        </p:txBody>
      </p:sp>
      <p:sp>
        <p:nvSpPr>
          <p:cNvPr id="158" name="TextBox 1"/>
          <p:cNvSpPr txBox="1"/>
          <p:nvPr/>
        </p:nvSpPr>
        <p:spPr>
          <a:xfrm>
            <a:off x="385518" y="221852"/>
            <a:ext cx="6028875" cy="413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289" tIns="34289" rIns="34289" bIns="34289"/>
          <a:lstStyle>
            <a:lvl1pPr defTabSz="308073"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How the Zoom Runs</a:t>
            </a:r>
          </a:p>
        </p:txBody>
      </p:sp>
      <p:grpSp>
        <p:nvGrpSpPr>
          <p:cNvPr id="161" name="Group 9"/>
          <p:cNvGrpSpPr/>
          <p:nvPr/>
        </p:nvGrpSpPr>
        <p:grpSpPr>
          <a:xfrm>
            <a:off x="7168243" y="236764"/>
            <a:ext cx="1755322" cy="383721"/>
            <a:chOff x="0" y="0"/>
            <a:chExt cx="1755321" cy="383720"/>
          </a:xfrm>
        </p:grpSpPr>
        <p:sp>
          <p:nvSpPr>
            <p:cNvPr id="159" name="Rectangle 11"/>
            <p:cNvSpPr/>
            <p:nvPr/>
          </p:nvSpPr>
          <p:spPr>
            <a:xfrm>
              <a:off x="-1" y="-1"/>
              <a:ext cx="1755323" cy="383722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4289" tIns="34289" rIns="34289" bIns="34289" numCol="1" anchor="ctr">
              <a:noAutofit/>
            </a:bodyPr>
            <a:lstStyle/>
            <a:p>
              <a:pPr algn="ctr" defTabSz="308073">
                <a:defRPr sz="1000">
                  <a:solidFill>
                    <a:srgbClr val="FFFFFF"/>
                  </a:solidFill>
                </a:defRPr>
              </a:pPr>
            </a:p>
          </p:txBody>
        </p:sp>
        <p:pic>
          <p:nvPicPr>
            <p:cNvPr id="160" name="Picture 12" descr="Picture 12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62698" t="0" r="0" b="0"/>
            <a:stretch>
              <a:fillRect/>
            </a:stretch>
          </p:blipFill>
          <p:spPr>
            <a:xfrm>
              <a:off x="553895" y="69906"/>
              <a:ext cx="647531" cy="2714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2" name="(Host) Welcomes guests, request guests to turn on camera and hold questions until the end…"/>
          <p:cNvSpPr txBox="1"/>
          <p:nvPr>
            <p:ph type="body" idx="4294967295"/>
          </p:nvPr>
        </p:nvSpPr>
        <p:spPr>
          <a:xfrm>
            <a:off x="434974" y="1457519"/>
            <a:ext cx="8653316" cy="2951518"/>
          </a:xfrm>
          <a:prstGeom prst="rect">
            <a:avLst/>
          </a:prstGeom>
        </p:spPr>
        <p:txBody>
          <a:bodyPr lIns="25716" tIns="25716" rIns="25716" bIns="25716"/>
          <a:lstStyle/>
          <a:p>
            <a:pPr marL="305180" indent="-305180" defTabSz="305180">
              <a:lnSpc>
                <a:spcPct val="140000"/>
              </a:lnSpc>
              <a:spcBef>
                <a:spcPts val="400"/>
              </a:spcBef>
              <a:defRPr sz="1958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(Host) Welcomes guests, request guests to turn on camera and hold questions until the end</a:t>
            </a:r>
          </a:p>
          <a:p>
            <a:pPr marL="305180" indent="-305180" defTabSz="305180">
              <a:lnSpc>
                <a:spcPct val="140000"/>
              </a:lnSpc>
              <a:spcBef>
                <a:spcPts val="400"/>
              </a:spcBef>
              <a:defRPr sz="1958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(Host) Edifies Presenter then turns meeting over to presenter</a:t>
            </a:r>
          </a:p>
          <a:p>
            <a:pPr marL="305180" indent="-305180" defTabSz="305180">
              <a:lnSpc>
                <a:spcPct val="140000"/>
              </a:lnSpc>
              <a:spcBef>
                <a:spcPts val="400"/>
              </a:spcBef>
              <a:defRPr sz="1958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(Presenter) Plays video then goes through presentation</a:t>
            </a:r>
          </a:p>
          <a:p>
            <a:pPr marL="305180" indent="-305180" defTabSz="305180">
              <a:lnSpc>
                <a:spcPct val="140000"/>
              </a:lnSpc>
              <a:spcBef>
                <a:spcPts val="400"/>
              </a:spcBef>
              <a:defRPr sz="1958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(Presenter) Tell your story…facts tell stories sell (keep it short)</a:t>
            </a:r>
          </a:p>
          <a:p>
            <a:pPr marL="305180" indent="-305180" defTabSz="305180">
              <a:lnSpc>
                <a:spcPct val="140000"/>
              </a:lnSpc>
              <a:spcBef>
                <a:spcPts val="400"/>
              </a:spcBef>
              <a:defRPr sz="1958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After presentation testimonials and move guests into breakout rooms</a:t>
            </a:r>
          </a:p>
          <a:p>
            <a:pPr marL="305180" indent="-305180" defTabSz="305180">
              <a:lnSpc>
                <a:spcPct val="140000"/>
              </a:lnSpc>
              <a:spcBef>
                <a:spcPts val="400"/>
              </a:spcBef>
              <a:defRPr sz="1958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Get new IBO’s and Customers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Rectangle: Rounded Corners 4"/>
          <p:cNvSpPr/>
          <p:nvPr/>
        </p:nvSpPr>
        <p:spPr>
          <a:xfrm>
            <a:off x="-2434484" y="112206"/>
            <a:ext cx="6354763" cy="632837"/>
          </a:xfrm>
          <a:prstGeom prst="roundRect">
            <a:avLst>
              <a:gd name="adj" fmla="val 16667"/>
            </a:avLst>
          </a:prstGeom>
          <a:solidFill>
            <a:srgbClr val="002060"/>
          </a:solidFill>
          <a:ln w="3175">
            <a:solidFill>
              <a:srgbClr val="32538F"/>
            </a:solidFill>
            <a:miter/>
          </a:ln>
        </p:spPr>
        <p:txBody>
          <a:bodyPr lIns="34289" tIns="34289" rIns="34289" bIns="34289" anchor="ctr"/>
          <a:lstStyle/>
          <a:p>
            <a:pPr algn="ctr" defTabSz="308073">
              <a:defRPr b="1" sz="1200">
                <a:solidFill>
                  <a:srgbClr val="FFFFFF"/>
                </a:solidFill>
              </a:defRPr>
            </a:pPr>
          </a:p>
        </p:txBody>
      </p:sp>
      <p:sp>
        <p:nvSpPr>
          <p:cNvPr id="165" name="TextBox 1"/>
          <p:cNvSpPr txBox="1"/>
          <p:nvPr/>
        </p:nvSpPr>
        <p:spPr>
          <a:xfrm>
            <a:off x="385518" y="221852"/>
            <a:ext cx="6028875" cy="413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289" tIns="34289" rIns="34289" bIns="34289"/>
          <a:lstStyle>
            <a:lvl1pPr defTabSz="308073">
              <a:defRPr b="1" sz="26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/>
            <a:r>
              <a:t>3 Stages of ACN</a:t>
            </a:r>
          </a:p>
        </p:txBody>
      </p:sp>
      <p:grpSp>
        <p:nvGrpSpPr>
          <p:cNvPr id="168" name="Group 9"/>
          <p:cNvGrpSpPr/>
          <p:nvPr/>
        </p:nvGrpSpPr>
        <p:grpSpPr>
          <a:xfrm>
            <a:off x="7168243" y="236764"/>
            <a:ext cx="1755322" cy="383721"/>
            <a:chOff x="0" y="0"/>
            <a:chExt cx="1755321" cy="383720"/>
          </a:xfrm>
        </p:grpSpPr>
        <p:sp>
          <p:nvSpPr>
            <p:cNvPr id="166" name="Rectangle 11"/>
            <p:cNvSpPr/>
            <p:nvPr/>
          </p:nvSpPr>
          <p:spPr>
            <a:xfrm>
              <a:off x="-1" y="-1"/>
              <a:ext cx="1755323" cy="383722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34289" tIns="34289" rIns="34289" bIns="34289" numCol="1" anchor="ctr">
              <a:noAutofit/>
            </a:bodyPr>
            <a:lstStyle/>
            <a:p>
              <a:pPr algn="ctr" defTabSz="308073">
                <a:defRPr sz="1000">
                  <a:solidFill>
                    <a:srgbClr val="FFFFFF"/>
                  </a:solidFill>
                </a:defRPr>
              </a:pPr>
            </a:p>
          </p:txBody>
        </p:sp>
        <p:pic>
          <p:nvPicPr>
            <p:cNvPr id="167" name="Picture 12" descr="Picture 12"/>
            <p:cNvPicPr>
              <a:picLocks noChangeAspect="1"/>
            </p:cNvPicPr>
            <p:nvPr/>
          </p:nvPicPr>
          <p:blipFill>
            <a:blip r:embed="rId2">
              <a:extLst/>
            </a:blip>
            <a:srcRect l="62698" t="0" r="0" b="0"/>
            <a:stretch>
              <a:fillRect/>
            </a:stretch>
          </p:blipFill>
          <p:spPr>
            <a:xfrm>
              <a:off x="553895" y="69906"/>
              <a:ext cx="647531" cy="27146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69" name="You are in ACN…"/>
          <p:cNvSpPr txBox="1"/>
          <p:nvPr>
            <p:ph type="body" sz="half" idx="4294967295"/>
          </p:nvPr>
        </p:nvSpPr>
        <p:spPr>
          <a:xfrm>
            <a:off x="434974" y="1457519"/>
            <a:ext cx="8653316" cy="1674623"/>
          </a:xfrm>
          <a:prstGeom prst="rect">
            <a:avLst/>
          </a:prstGeom>
        </p:spPr>
        <p:txBody>
          <a:bodyPr lIns="25716" tIns="25716" rIns="25716" bIns="25716"/>
          <a:lstStyle/>
          <a:p>
            <a:pPr marL="342899" indent="-342899" defTabSz="342900">
              <a:lnSpc>
                <a:spcPct val="140000"/>
              </a:lnSpc>
              <a:spcBef>
                <a:spcPts val="400"/>
              </a:spcBef>
              <a:defRPr sz="22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You are in ACN</a:t>
            </a:r>
          </a:p>
          <a:p>
            <a:pPr marL="342899" indent="-342899" defTabSz="342900">
              <a:lnSpc>
                <a:spcPct val="140000"/>
              </a:lnSpc>
              <a:spcBef>
                <a:spcPts val="400"/>
              </a:spcBef>
              <a:defRPr sz="22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Non-negotiable to the system</a:t>
            </a:r>
          </a:p>
          <a:p>
            <a:pPr marL="342899" indent="-342899" defTabSz="342900">
              <a:lnSpc>
                <a:spcPct val="140000"/>
              </a:lnSpc>
              <a:spcBef>
                <a:spcPts val="400"/>
              </a:spcBef>
              <a:defRPr sz="22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Accepting the work ethic</a:t>
            </a:r>
          </a:p>
        </p:txBody>
      </p:sp>
      <p:sp>
        <p:nvSpPr>
          <p:cNvPr id="170" name="Change the system you change the result!"/>
          <p:cNvSpPr txBox="1"/>
          <p:nvPr/>
        </p:nvSpPr>
        <p:spPr>
          <a:xfrm>
            <a:off x="1893119" y="3751579"/>
            <a:ext cx="5392823" cy="421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i="1" sz="2200">
                <a:solidFill>
                  <a:srgbClr val="535353"/>
                </a:solidFill>
              </a:defRPr>
            </a:lvl1pPr>
          </a:lstStyle>
          <a:p>
            <a:pPr/>
            <a:r>
              <a:t>Change the system you change the result!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9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